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9" r:id="rId4"/>
    <p:sldId id="290" r:id="rId5"/>
    <p:sldId id="291" r:id="rId6"/>
  </p:sldIdLst>
  <p:sldSz cx="9144000" cy="6858000" type="screen4x3"/>
  <p:notesSz cx="6635750" cy="9766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109" d="100"/>
          <a:sy n="109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75492" cy="490011"/>
          </a:xfrm>
          <a:prstGeom prst="rect">
            <a:avLst/>
          </a:prstGeom>
        </p:spPr>
        <p:txBody>
          <a:bodyPr vert="horz" lIns="90330" tIns="45166" rIns="90330" bIns="4516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1"/>
            <a:ext cx="2875492" cy="490011"/>
          </a:xfrm>
          <a:prstGeom prst="rect">
            <a:avLst/>
          </a:prstGeom>
        </p:spPr>
        <p:txBody>
          <a:bodyPr vert="horz" lIns="90330" tIns="45166" rIns="90330" bIns="45166" rtlCol="0"/>
          <a:lstStyle>
            <a:lvl1pPr algn="r">
              <a:defRPr sz="1200" smtClean="0"/>
            </a:lvl1pPr>
          </a:lstStyle>
          <a:p>
            <a:pPr>
              <a:defRPr/>
            </a:pPr>
            <a:fld id="{17B996E0-0F40-4788-BFD6-0C9916DB1FAF}" type="datetimeFigureOut">
              <a:rPr lang="ja-JP" altLang="en-US"/>
              <a:pPr>
                <a:defRPr/>
              </a:pPr>
              <a:t>2021/7/15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1220788"/>
            <a:ext cx="4394200" cy="3295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0" tIns="45166" rIns="90330" bIns="4516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6" y="4700033"/>
            <a:ext cx="5308600" cy="3845481"/>
          </a:xfrm>
          <a:prstGeom prst="rect">
            <a:avLst/>
          </a:prstGeom>
        </p:spPr>
        <p:txBody>
          <a:bodyPr vert="horz" lIns="90330" tIns="45166" rIns="90330" bIns="4516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6292"/>
            <a:ext cx="2875492" cy="490010"/>
          </a:xfrm>
          <a:prstGeom prst="rect">
            <a:avLst/>
          </a:prstGeom>
        </p:spPr>
        <p:txBody>
          <a:bodyPr vert="horz" lIns="90330" tIns="45166" rIns="90330" bIns="4516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6292"/>
            <a:ext cx="2875492" cy="490010"/>
          </a:xfrm>
          <a:prstGeom prst="rect">
            <a:avLst/>
          </a:prstGeom>
        </p:spPr>
        <p:txBody>
          <a:bodyPr vert="horz" lIns="90330" tIns="45166" rIns="90330" bIns="4516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C5621E7-0FC9-4349-8F6C-5E0A9A38C2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790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3934" indent="-2822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9129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780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433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84084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35736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87387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39039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7E4B1C-9837-4D1F-951A-61137AB29F3B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267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3934" indent="-2822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9129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780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433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84084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35736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87387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39039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7E4B1C-9837-4D1F-951A-61137AB29F3B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94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3934" indent="-2822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9129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780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433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84084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35736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87387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39039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7E4B1C-9837-4D1F-951A-61137AB29F3B}" type="slidenum">
              <a:rPr lang="ja-JP" altLang="en-US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3232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3934" indent="-2822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9129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780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433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84084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35736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87387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39039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7E4B1C-9837-4D1F-951A-61137AB29F3B}" type="slidenum">
              <a:rPr lang="ja-JP" altLang="en-US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4717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33934" indent="-28228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9129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780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433" indent="-225826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84084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35736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87387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39039" indent="-22582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E7E4B1C-9837-4D1F-951A-61137AB29F3B}" type="slidenum">
              <a:rPr lang="ja-JP" altLang="en-US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66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E0A95-A327-4A9D-BAF0-1C1DC1A14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61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10D7-C9A7-447D-8875-17DC2CC25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06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29D8-88FA-4B56-973A-74E04E6E5E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1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0B98-985B-4EF2-B0EA-782643A291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2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19AC6-F73D-4FB3-9A39-63C4EF40F8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738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227B-0F65-4CF2-B4D2-5AA0B4C8EB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67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AEDC-A402-4F28-8060-3D1CBFEB40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441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7399-3438-4358-9BC9-2C740D3BF6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533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FF90-D36B-47CA-BA03-618DC37403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43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C6DFE-29AB-4F8F-8119-D839E3058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47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95E59-CCAC-44EA-A1C7-41785E76B5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75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BBA63BB-A358-413D-9078-F191F73235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9750" y="490538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●保護者ポータルでの入力</a:t>
            </a:r>
            <a:endParaRPr lang="en-US" altLang="ja-JP" sz="1400" dirty="0" smtClean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．ログインページ</a:t>
            </a:r>
          </a:p>
        </p:txBody>
      </p:sp>
      <p:sp>
        <p:nvSpPr>
          <p:cNvPr id="3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94108" y="336550"/>
            <a:ext cx="1082348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保護者　</a:t>
            </a:r>
          </a:p>
        </p:txBody>
      </p:sp>
      <p:pic>
        <p:nvPicPr>
          <p:cNvPr id="22" name="図 21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D06FF842-E7D0-47E1-8562-0B852D568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3" y="1010329"/>
            <a:ext cx="2469225" cy="50079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A1CCD1D-B07B-4D52-BDCC-5BB031C3F414}"/>
              </a:ext>
            </a:extLst>
          </p:cNvPr>
          <p:cNvGrpSpPr/>
          <p:nvPr/>
        </p:nvGrpSpPr>
        <p:grpSpPr>
          <a:xfrm>
            <a:off x="3405810" y="833377"/>
            <a:ext cx="3669542" cy="5178512"/>
            <a:chOff x="4524401" y="1427537"/>
            <a:chExt cx="3669542" cy="5178512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0FD269BF-6E39-43B4-966E-9234C77CE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24401" y="1427537"/>
              <a:ext cx="3669542" cy="5178512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25" name="Text Box 6">
              <a:extLst>
                <a:ext uri="{FF2B5EF4-FFF2-40B4-BE49-F238E27FC236}">
                  <a16:creationId xmlns:a16="http://schemas.microsoft.com/office/drawing/2014/main" id="{5ACA6D09-EABE-4AF6-BE28-53A1485F3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8145" y="3227376"/>
              <a:ext cx="83548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b="1" dirty="0">
                  <a:solidFill>
                    <a:srgbClr val="FF0000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xxxxx.com</a:t>
              </a:r>
              <a:endParaRPr lang="ja-JP" altLang="en-US" sz="1000" b="1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Text Box 6">
              <a:extLst>
                <a:ext uri="{FF2B5EF4-FFF2-40B4-BE49-F238E27FC236}">
                  <a16:creationId xmlns:a16="http://schemas.microsoft.com/office/drawing/2014/main" id="{80760ACE-0059-4D10-A684-02005689F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5237923"/>
              <a:ext cx="2133600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 b="1" dirty="0">
                  <a:solidFill>
                    <a:srgbClr val="0070C0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touroku@xxxxx.com</a:t>
              </a:r>
              <a:endParaRPr lang="ja-JP" altLang="en-US" sz="1400" b="1" dirty="0">
                <a:solidFill>
                  <a:srgbClr val="0070C0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Text Box 6">
              <a:extLst>
                <a:ext uri="{FF2B5EF4-FFF2-40B4-BE49-F238E27FC236}">
                  <a16:creationId xmlns:a16="http://schemas.microsoft.com/office/drawing/2014/main" id="{C05EF24A-F646-48BA-9CBB-FE56D5D4F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5638" y="5087877"/>
              <a:ext cx="146706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>
                  <a:solidFill>
                    <a:srgbClr val="FF0000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登録用メールアドレス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B65222B-FBAA-429C-8085-DB184D4CDCA0}"/>
              </a:ext>
            </a:extLst>
          </p:cNvPr>
          <p:cNvSpPr/>
          <p:nvPr/>
        </p:nvSpPr>
        <p:spPr>
          <a:xfrm>
            <a:off x="3935286" y="3128379"/>
            <a:ext cx="2725576" cy="30777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847408F-291F-4BC1-A83A-1F6ABD72BA40}"/>
              </a:ext>
            </a:extLst>
          </p:cNvPr>
          <p:cNvSpPr/>
          <p:nvPr/>
        </p:nvSpPr>
        <p:spPr>
          <a:xfrm>
            <a:off x="3935286" y="3525917"/>
            <a:ext cx="2725576" cy="30777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48481AE-D724-48F0-9288-A392711FDC24}"/>
              </a:ext>
            </a:extLst>
          </p:cNvPr>
          <p:cNvCxnSpPr>
            <a:cxnSpLocks/>
          </p:cNvCxnSpPr>
          <p:nvPr/>
        </p:nvCxnSpPr>
        <p:spPr>
          <a:xfrm flipH="1">
            <a:off x="2771802" y="3338569"/>
            <a:ext cx="10801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92313F78-42B0-45BA-97DD-2BADEE0E6E6F}"/>
              </a:ext>
            </a:extLst>
          </p:cNvPr>
          <p:cNvCxnSpPr>
            <a:cxnSpLocks/>
          </p:cNvCxnSpPr>
          <p:nvPr/>
        </p:nvCxnSpPr>
        <p:spPr>
          <a:xfrm flipH="1">
            <a:off x="2771801" y="3702240"/>
            <a:ext cx="1080119" cy="1921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7">
            <a:extLst>
              <a:ext uri="{FF2B5EF4-FFF2-40B4-BE49-F238E27FC236}">
                <a16:creationId xmlns:a16="http://schemas.microsoft.com/office/drawing/2014/main" id="{2C687E3D-7986-46B8-AB06-6038347F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66" y="6162565"/>
            <a:ext cx="5600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メールアドレス登録案内にある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児童ＩＤ、パスワードで保護者ポータルにログインします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7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9750" y="490538"/>
            <a:ext cx="2339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２．ＩＤ、パスワード忘れ</a:t>
            </a:r>
          </a:p>
        </p:txBody>
      </p:sp>
      <p:sp>
        <p:nvSpPr>
          <p:cNvPr id="3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8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94108" y="336550"/>
            <a:ext cx="1082348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保護者　</a:t>
            </a:r>
          </a:p>
        </p:txBody>
      </p:sp>
      <p:pic>
        <p:nvPicPr>
          <p:cNvPr id="22" name="図 21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D06FF842-E7D0-47E1-8562-0B852D568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98" y="869345"/>
            <a:ext cx="2469225" cy="49384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8" name="Text Box 7">
            <a:extLst>
              <a:ext uri="{FF2B5EF4-FFF2-40B4-BE49-F238E27FC236}">
                <a16:creationId xmlns:a16="http://schemas.microsoft.com/office/drawing/2014/main" id="{2C687E3D-7986-46B8-AB06-6038347F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66" y="5901605"/>
            <a:ext cx="56006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ＩＤ、パスワードを忘れた場合、登録済みメールアドレスを入力し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メール送信ボタンをクリックします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登録済みメールアドレスにＩＤ、パスワードが通知されます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E10505A-8504-4E00-91D8-37AD10E08DD4}"/>
              </a:ext>
            </a:extLst>
          </p:cNvPr>
          <p:cNvSpPr/>
          <p:nvPr/>
        </p:nvSpPr>
        <p:spPr>
          <a:xfrm>
            <a:off x="698352" y="4592416"/>
            <a:ext cx="2406171" cy="30777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ABEB8A8-54F8-4FAB-9709-66FE730EF6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75" y="877582"/>
            <a:ext cx="2469225" cy="49384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矢印: 右 1">
            <a:extLst>
              <a:ext uri="{FF2B5EF4-FFF2-40B4-BE49-F238E27FC236}">
                <a16:creationId xmlns:a16="http://schemas.microsoft.com/office/drawing/2014/main" id="{CD76C2A7-8291-4A4A-8B64-A2893388A285}"/>
              </a:ext>
            </a:extLst>
          </p:cNvPr>
          <p:cNvSpPr/>
          <p:nvPr/>
        </p:nvSpPr>
        <p:spPr>
          <a:xfrm>
            <a:off x="3167577" y="3062155"/>
            <a:ext cx="1044383" cy="654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9750" y="490538"/>
            <a:ext cx="26981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３．トップ（メニュー）ページ</a:t>
            </a:r>
          </a:p>
        </p:txBody>
      </p:sp>
      <p:sp>
        <p:nvSpPr>
          <p:cNvPr id="3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9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94108" y="336550"/>
            <a:ext cx="1082348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保護者　</a:t>
            </a: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2C687E3D-7986-46B8-AB06-6038347F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3" y="1628800"/>
            <a:ext cx="29523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保護者向け（ＷＥＢ用）の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メッセージがある場合、表示されます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利用予定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利用予定</a:t>
            </a:r>
            <a:r>
              <a:rPr lang="ja-JP" altLang="en-US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退所時間</a:t>
            </a:r>
            <a:r>
              <a:rPr lang="en-US" altLang="ja-JP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方法、休み等</a:t>
            </a:r>
            <a:r>
              <a:rPr lang="ja-JP" altLang="en-US" sz="12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を入力します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パスワード変更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自身のパスワードを変更します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 descr="グラフィカル ユーザー インターフェイス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DFC55F14-EBBE-4619-BFEE-F023B53D1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092179"/>
            <a:ext cx="2469225" cy="49384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8C6350D-9343-408B-B55B-9C34D93A3A2A}"/>
              </a:ext>
            </a:extLst>
          </p:cNvPr>
          <p:cNvSpPr/>
          <p:nvPr/>
        </p:nvSpPr>
        <p:spPr>
          <a:xfrm>
            <a:off x="3689769" y="4950133"/>
            <a:ext cx="1818336" cy="423083"/>
          </a:xfrm>
          <a:prstGeom prst="rect">
            <a:avLst/>
          </a:prstGeom>
          <a:solidFill>
            <a:schemeClr val="bg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E10505A-8504-4E00-91D8-37AD10E08DD4}"/>
              </a:ext>
            </a:extLst>
          </p:cNvPr>
          <p:cNvSpPr/>
          <p:nvPr/>
        </p:nvSpPr>
        <p:spPr>
          <a:xfrm>
            <a:off x="3523448" y="2132856"/>
            <a:ext cx="2262072" cy="115212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" y="1092178"/>
            <a:ext cx="2540163" cy="4938449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8D071B0-E686-4AE4-A1F1-86830352C56E}"/>
              </a:ext>
            </a:extLst>
          </p:cNvPr>
          <p:cNvSpPr/>
          <p:nvPr/>
        </p:nvSpPr>
        <p:spPr>
          <a:xfrm>
            <a:off x="678795" y="4240678"/>
            <a:ext cx="2262072" cy="115212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5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9750" y="490538"/>
            <a:ext cx="3057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４．利用予定（お迎え予定）ページ</a:t>
            </a:r>
          </a:p>
        </p:txBody>
      </p:sp>
      <p:sp>
        <p:nvSpPr>
          <p:cNvPr id="3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 smtClean="0"/>
              <a:t>10</a:t>
            </a:r>
            <a:endParaRPr lang="en-US" altLang="ja-JP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94108" y="336550"/>
            <a:ext cx="1082348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保護者　</a:t>
            </a: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2C687E3D-7986-46B8-AB06-6038347F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3" y="1628800"/>
            <a:ext cx="295232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利用予定（お迎え予定）を入力（選択）し、最下部の「登録ボタン」をクリックして保存します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お迎え予定時間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分単位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お迎え予定者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父、母、祖父、祖母など、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一人帰り、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学童引渡、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その他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お迎え予定者その他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休み</a:t>
            </a:r>
            <a:endParaRPr lang="en-US" altLang="ja-JP" sz="1200" u="sng" dirty="0">
              <a:solidFill>
                <a:srgbClr val="FF0000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施設が休み、または</a:t>
            </a:r>
            <a:r>
              <a:rPr lang="ja-JP" altLang="en-US" sz="1200" u="sng" dirty="0">
                <a:solidFill>
                  <a:srgbClr val="FF0000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利用直前（当日の１３時以降）</a:t>
            </a: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は入力（選択）不可となります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9" y="1092178"/>
            <a:ext cx="2690520" cy="4938449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E10505A-8504-4E00-91D8-37AD10E08DD4}"/>
              </a:ext>
            </a:extLst>
          </p:cNvPr>
          <p:cNvSpPr/>
          <p:nvPr/>
        </p:nvSpPr>
        <p:spPr>
          <a:xfrm>
            <a:off x="539749" y="4437112"/>
            <a:ext cx="2658799" cy="12961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64" y="1089505"/>
            <a:ext cx="2659788" cy="4943793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EBEA0FF-CBAE-4E6D-B589-54384A484191}"/>
              </a:ext>
            </a:extLst>
          </p:cNvPr>
          <p:cNvSpPr/>
          <p:nvPr/>
        </p:nvSpPr>
        <p:spPr>
          <a:xfrm>
            <a:off x="3386122" y="4991138"/>
            <a:ext cx="2448272" cy="5576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23DE4C-84CA-4E8F-8894-9452A411CA8F}"/>
              </a:ext>
            </a:extLst>
          </p:cNvPr>
          <p:cNvSpPr/>
          <p:nvPr/>
        </p:nvSpPr>
        <p:spPr>
          <a:xfrm>
            <a:off x="3386122" y="2009047"/>
            <a:ext cx="2448272" cy="285947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C98BC70C-904E-4DFB-907B-886706B93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6" y="869342"/>
            <a:ext cx="2469225" cy="49384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9750" y="490538"/>
            <a:ext cx="2339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５．パスワード変更ページ</a:t>
            </a:r>
          </a:p>
        </p:txBody>
      </p:sp>
      <p:sp>
        <p:nvSpPr>
          <p:cNvPr id="30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 smtClean="0"/>
              <a:t>11</a:t>
            </a:r>
            <a:endParaRPr lang="en-US" altLang="ja-JP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94108" y="336550"/>
            <a:ext cx="1082348" cy="307777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メイリオ" panose="020B0604030504040204" pitchFamily="50" charset="-128"/>
                <a:cs typeface="メイリオ" panose="020B0604030504040204" pitchFamily="50" charset="-128"/>
              </a:rPr>
              <a:t>　保護者　</a:t>
            </a: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2C687E3D-7986-46B8-AB06-6038347F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3543399"/>
            <a:ext cx="3960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現在のパスワード、新しいパスワードを入力し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メイリオ" panose="020B0604030504040204" pitchFamily="50" charset="-128"/>
                <a:cs typeface="メイリオ" panose="020B0604030504040204" pitchFamily="50" charset="-128"/>
              </a:rPr>
              <a:t>「パスワード変更ボタン」でパスワードを変更します</a:t>
            </a:r>
            <a:endParaRPr lang="en-US" altLang="ja-JP" sz="1200" dirty="0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EBEA0FF-CBAE-4E6D-B589-54384A484191}"/>
              </a:ext>
            </a:extLst>
          </p:cNvPr>
          <p:cNvSpPr/>
          <p:nvPr/>
        </p:nvSpPr>
        <p:spPr>
          <a:xfrm>
            <a:off x="725752" y="4005064"/>
            <a:ext cx="2262072" cy="49499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243</Words>
  <Application>Microsoft Office PowerPoint</Application>
  <PresentationFormat>画面に合わせる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koba</dc:creator>
  <cp:lastModifiedBy>06550321</cp:lastModifiedBy>
  <cp:revision>68</cp:revision>
  <cp:lastPrinted>2021-06-17T02:40:57Z</cp:lastPrinted>
  <dcterms:created xsi:type="dcterms:W3CDTF">2015-03-26T05:40:55Z</dcterms:created>
  <dcterms:modified xsi:type="dcterms:W3CDTF">2021-07-15T02:42:15Z</dcterms:modified>
</cp:coreProperties>
</file>