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5" r:id="rId4"/>
    <p:sldMasterId id="2147483677" r:id="rId5"/>
    <p:sldMasterId id="2147483746" r:id="rId6"/>
    <p:sldMasterId id="2147483748" r:id="rId7"/>
    <p:sldMasterId id="2147483751" r:id="rId8"/>
  </p:sldMasterIdLst>
  <p:notesMasterIdLst>
    <p:notesMasterId r:id="rId10"/>
  </p:notesMasterIdLst>
  <p:handoutMasterIdLst>
    <p:handoutMasterId r:id="rId11"/>
  </p:handoutMasterIdLst>
  <p:sldIdLst>
    <p:sldId id="2884" r:id="rId9"/>
  </p:sldIdLst>
  <p:sldSz cx="12192000" cy="6858000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7396"/>
    <a:srgbClr val="33BAD5"/>
    <a:srgbClr val="79D1E3"/>
    <a:srgbClr val="DBA1DA"/>
    <a:srgbClr val="4195A9"/>
    <a:srgbClr val="FAA86A"/>
    <a:srgbClr val="FF9900"/>
    <a:srgbClr val="4DA6BB"/>
    <a:srgbClr val="2FA0D9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9BE569-E09A-4A5D-AB5D-34555CB55D32}" v="1" dt="2025-10-10T00:36:13.6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69" autoAdjust="0"/>
    <p:restoredTop sz="95879" autoAdjust="0"/>
  </p:normalViewPr>
  <p:slideViewPr>
    <p:cSldViewPr snapToGrid="0">
      <p:cViewPr varScale="1">
        <p:scale>
          <a:sx n="102" d="100"/>
          <a:sy n="102" d="100"/>
        </p:scale>
        <p:origin x="504" y="108"/>
      </p:cViewPr>
      <p:guideLst/>
    </p:cSldViewPr>
  </p:slideViewPr>
  <p:outlineViewPr>
    <p:cViewPr>
      <p:scale>
        <a:sx n="33" d="100"/>
        <a:sy n="33" d="100"/>
      </p:scale>
      <p:origin x="0" y="-744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7544"/>
    </p:cViewPr>
  </p:sorterViewPr>
  <p:notesViewPr>
    <p:cSldViewPr snapToGrid="0">
      <p:cViewPr varScale="1">
        <p:scale>
          <a:sx n="73" d="100"/>
          <a:sy n="73" d="100"/>
        </p:scale>
        <p:origin x="399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4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0CC662-D6B0-4642-837D-2DB6EFFE75D3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38B6BD79-F92C-4472-9238-929A40186047}" type="pres">
      <dgm:prSet presAssocID="{C00CC662-D6B0-4642-837D-2DB6EFFE75D3}" presName="Name0" presStyleCnt="0">
        <dgm:presLayoutVars>
          <dgm:dir/>
          <dgm:resizeHandles val="exact"/>
        </dgm:presLayoutVars>
      </dgm:prSet>
      <dgm:spPr/>
    </dgm:pt>
  </dgm:ptLst>
  <dgm:cxnLst>
    <dgm:cxn modelId="{EC3CE147-4C9C-4135-9404-A0C8432D8C23}" type="presOf" srcId="{C00CC662-D6B0-4642-837D-2DB6EFFE75D3}" destId="{38B6BD79-F92C-4472-9238-929A40186047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00CC662-D6B0-4642-837D-2DB6EFFE75D3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38B6BD79-F92C-4472-9238-929A40186047}" type="pres">
      <dgm:prSet presAssocID="{C00CC662-D6B0-4642-837D-2DB6EFFE75D3}" presName="Name0" presStyleCnt="0">
        <dgm:presLayoutVars>
          <dgm:dir/>
          <dgm:resizeHandles val="exact"/>
        </dgm:presLayoutVars>
      </dgm:prSet>
      <dgm:spPr/>
    </dgm:pt>
  </dgm:ptLst>
  <dgm:cxnLst>
    <dgm:cxn modelId="{EC3CE147-4C9C-4135-9404-A0C8432D8C23}" type="presOf" srcId="{C00CC662-D6B0-4642-837D-2DB6EFFE75D3}" destId="{38B6BD79-F92C-4472-9238-929A40186047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00CC662-D6B0-4642-837D-2DB6EFFE75D3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38B6BD79-F92C-4472-9238-929A40186047}" type="pres">
      <dgm:prSet presAssocID="{C00CC662-D6B0-4642-837D-2DB6EFFE75D3}" presName="Name0" presStyleCnt="0">
        <dgm:presLayoutVars>
          <dgm:dir/>
          <dgm:resizeHandles val="exact"/>
        </dgm:presLayoutVars>
      </dgm:prSet>
      <dgm:spPr/>
    </dgm:pt>
  </dgm:ptLst>
  <dgm:cxnLst>
    <dgm:cxn modelId="{EC3CE147-4C9C-4135-9404-A0C8432D8C23}" type="presOf" srcId="{C00CC662-D6B0-4642-837D-2DB6EFFE75D3}" destId="{38B6BD79-F92C-4472-9238-929A40186047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00CC662-D6B0-4642-837D-2DB6EFFE75D3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38B6BD79-F92C-4472-9238-929A40186047}" type="pres">
      <dgm:prSet presAssocID="{C00CC662-D6B0-4642-837D-2DB6EFFE75D3}" presName="Name0" presStyleCnt="0">
        <dgm:presLayoutVars>
          <dgm:dir/>
          <dgm:resizeHandles val="exact"/>
        </dgm:presLayoutVars>
      </dgm:prSet>
      <dgm:spPr/>
    </dgm:pt>
  </dgm:ptLst>
  <dgm:cxnLst>
    <dgm:cxn modelId="{EC3CE147-4C9C-4135-9404-A0C8432D8C23}" type="presOf" srcId="{C00CC662-D6B0-4642-837D-2DB6EFFE75D3}" destId="{38B6BD79-F92C-4472-9238-929A40186047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465EBDDC-3A28-B5FE-3BCD-71BFC4B9FF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D9DB61C8-FFBC-B2B8-41A3-2BBA70596D5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65A0DCB2-0223-41FE-B542-CFF3E1CF6484}" type="datetimeFigureOut">
              <a:rPr kumimoji="1" lang="ja-JP" altLang="en-US" smtClean="0"/>
              <a:t>2025/10/10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69DEFDD7-9881-42FC-65FC-4E46846365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2A4A62A-E7F6-4241-21DA-BC44E6E2D19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BD7B2527-E0FC-48BE-AEBF-5FE7E2BC678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20176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35243E89-D7AE-4E3C-A25F-D5D06DA4AA17}" type="datetimeFigureOut">
              <a:rPr kumimoji="1" lang="ja-JP" altLang="en-US" smtClean="0"/>
              <a:t>2025/10/10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8863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617D3400-E80A-4225-9EE7-CBBB8A50F5F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3541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ではここで　冬の日の夕方、東京で　</a:t>
            </a:r>
            <a:r>
              <a:rPr kumimoji="1" lang="en-US" altLang="ja-JP" dirty="0"/>
              <a:t>7.3M</a:t>
            </a:r>
            <a:r>
              <a:rPr kumimoji="1" lang="ja-JP" altLang="en-US" dirty="0"/>
              <a:t>の地震が起こった場合、どのような被害に見舞われるかを　シミュレーションしたビデオをご覧ください。</a:t>
            </a:r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巨大な直下型地震がおこると　東京が　甚大な被害を　受けることが　おわかりいただけたかと思います。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4CF5C5-B713-4BB9-8375-002215DEC68D}" type="slidenum">
              <a:rPr lang="ja-JP" altLang="en-US" smtClean="0"/>
              <a:pPr/>
              <a:t>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77574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5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Master" Target="../slideMasters/slideMaster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Master" Target="../slideMasters/slideMaster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548" y="19673"/>
            <a:ext cx="10515600" cy="1325563"/>
          </a:xfrm>
        </p:spPr>
        <p:txBody>
          <a:bodyPr>
            <a:normAutofit/>
          </a:bodyPr>
          <a:lstStyle>
            <a:lvl1pPr>
              <a:defRPr sz="2933" b="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833" y="1483286"/>
            <a:ext cx="11555099" cy="4307618"/>
          </a:xfrm>
        </p:spPr>
        <p:txBody>
          <a:bodyPr>
            <a:noAutofit/>
          </a:bodyPr>
          <a:lstStyle>
            <a:lvl1pPr>
              <a:defRPr sz="2134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>
              <a:defRPr sz="2134">
                <a:latin typeface="メイリオ" panose="020B0604030504040204" pitchFamily="50" charset="-128"/>
                <a:ea typeface="メイリオ" panose="020B0604030504040204" pitchFamily="50" charset="-128"/>
              </a:defRPr>
            </a:lvl2pPr>
            <a:lvl3pPr>
              <a:defRPr sz="2134">
                <a:latin typeface="メイリオ" panose="020B0604030504040204" pitchFamily="50" charset="-128"/>
                <a:ea typeface="メイリオ" panose="020B0604030504040204" pitchFamily="50" charset="-128"/>
              </a:defRPr>
            </a:lvl3pPr>
            <a:lvl4pPr>
              <a:defRPr sz="2134">
                <a:latin typeface="メイリオ" panose="020B0604030504040204" pitchFamily="50" charset="-128"/>
                <a:ea typeface="メイリオ" panose="020B0604030504040204" pitchFamily="50" charset="-128"/>
              </a:defRPr>
            </a:lvl4pPr>
            <a:lvl5pPr>
              <a:defRPr sz="2134">
                <a:latin typeface="メイリオ" panose="020B0604030504040204" pitchFamily="50" charset="-128"/>
                <a:ea typeface="メイリオ" panose="020B0604030504040204" pitchFamily="50" charset="-128"/>
              </a:defRPr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04787">
              <a:defRPr/>
            </a:pPr>
            <a:fld id="{FD59EDC1-9D70-4C8A-AF1B-3FF157DAE821}" type="datetime1">
              <a:rPr kumimoji="1" lang="ja-JP" altLang="en-US" smtClean="0">
                <a:solidFill>
                  <a:srgbClr val="424242">
                    <a:tint val="75000"/>
                  </a:srgbClr>
                </a:solidFill>
              </a:rPr>
              <a:t>2025/10/10</a:t>
            </a:fld>
            <a:endParaRPr kumimoji="1" lang="ja-JP" altLang="en-US">
              <a:solidFill>
                <a:srgbClr val="424242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04787">
              <a:defRPr/>
            </a:pPr>
            <a:endParaRPr kumimoji="1" lang="ja-JP" altLang="en-US">
              <a:solidFill>
                <a:srgbClr val="424242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04787">
              <a:defRPr/>
            </a:pPr>
            <a:fld id="{7D9492DA-937A-4F26-9519-023A051B69AB}" type="slidenum">
              <a:rPr kumimoji="1" lang="ja-JP" altLang="en-US" smtClean="0">
                <a:solidFill>
                  <a:srgbClr val="424242">
                    <a:tint val="75000"/>
                  </a:srgbClr>
                </a:solidFill>
              </a:rPr>
              <a:pPr defTabSz="304787">
                <a:defRPr/>
              </a:pPr>
              <a:t>‹#›</a:t>
            </a:fld>
            <a:endParaRPr kumimoji="1" lang="ja-JP" altLang="en-US">
              <a:solidFill>
                <a:srgbClr val="424242">
                  <a:tint val="75000"/>
                </a:srgbClr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FA5661-D62B-443B-95DA-8E7EFD455AAA}"/>
              </a:ext>
            </a:extLst>
          </p:cNvPr>
          <p:cNvSpPr txBox="1"/>
          <p:nvPr/>
        </p:nvSpPr>
        <p:spPr>
          <a:xfrm>
            <a:off x="280047" y="6104913"/>
            <a:ext cx="11673493" cy="557845"/>
          </a:xfrm>
          <a:prstGeom prst="rect">
            <a:avLst/>
          </a:prstGeom>
          <a:solidFill>
            <a:srgbClr val="33CCCC"/>
          </a:solidFill>
        </p:spPr>
        <p:txBody>
          <a:bodyPr wrap="square" rtlCol="0">
            <a:spAutoFit/>
          </a:bodyPr>
          <a:lstStyle/>
          <a:p>
            <a:pPr marL="0" marR="0" lvl="0" indent="0" algn="ctr" defTabSz="3047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3C346551-9812-43A6-BAA9-267381F97762}"/>
              </a:ext>
            </a:extLst>
          </p:cNvPr>
          <p:cNvSpPr/>
          <p:nvPr userDrawn="1"/>
        </p:nvSpPr>
        <p:spPr>
          <a:xfrm>
            <a:off x="91964" y="-9993"/>
            <a:ext cx="213128" cy="869562"/>
          </a:xfrm>
          <a:prstGeom prst="rect">
            <a:avLst/>
          </a:prstGeom>
          <a:solidFill>
            <a:srgbClr val="F973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047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solidFill>
                <a:srgbClr val="F97396"/>
              </a:solidFill>
              <a:effectLst/>
              <a:uLnTx/>
              <a:uFillTx/>
              <a:latin typeface="メイリオ"/>
              <a:ea typeface="メイリオ"/>
              <a:cs typeface="+mn-cs"/>
            </a:endParaRPr>
          </a:p>
        </p:txBody>
      </p:sp>
      <p:sp>
        <p:nvSpPr>
          <p:cNvPr id="11" name="テキスト プレースホルダー 10">
            <a:extLst>
              <a:ext uri="{FF2B5EF4-FFF2-40B4-BE49-F238E27FC236}">
                <a16:creationId xmlns:a16="http://schemas.microsoft.com/office/drawing/2014/main" id="{079D7134-92C1-414E-97E8-38071AF27F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9548" y="1000198"/>
            <a:ext cx="7133928" cy="345417"/>
          </a:xfrm>
        </p:spPr>
        <p:txBody>
          <a:bodyPr>
            <a:noAutofit/>
          </a:bodyPr>
          <a:lstStyle>
            <a:lvl1pPr marL="0" indent="0">
              <a:buNone/>
              <a:defRPr sz="2133"/>
            </a:lvl1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15" name="テキスト プレースホルダー 14">
            <a:extLst>
              <a:ext uri="{FF2B5EF4-FFF2-40B4-BE49-F238E27FC236}">
                <a16:creationId xmlns:a16="http://schemas.microsoft.com/office/drawing/2014/main" id="{C4BBC159-D725-4903-B7CE-035699A86B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18083" y="6306814"/>
            <a:ext cx="5302600" cy="283764"/>
          </a:xfrm>
        </p:spPr>
        <p:txBody>
          <a:bodyPr>
            <a:normAutofit/>
          </a:bodyPr>
          <a:lstStyle>
            <a:lvl1pPr marL="0" indent="0" algn="ctr">
              <a:buNone/>
              <a:defRPr sz="2133" b="1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7" name="スライド番号プレースホルダー 5">
            <a:extLst>
              <a:ext uri="{FF2B5EF4-FFF2-40B4-BE49-F238E27FC236}">
                <a16:creationId xmlns:a16="http://schemas.microsoft.com/office/drawing/2014/main" id="{C87E9A11-E007-F2A6-F312-62DED2293269}"/>
              </a:ext>
            </a:extLst>
          </p:cNvPr>
          <p:cNvSpPr txBox="1">
            <a:spLocks/>
          </p:cNvSpPr>
          <p:nvPr userDrawn="1"/>
        </p:nvSpPr>
        <p:spPr>
          <a:xfrm>
            <a:off x="9448483" y="6344705"/>
            <a:ext cx="2743517" cy="365180"/>
          </a:xfrm>
          <a:prstGeom prst="rect">
            <a:avLst/>
          </a:prstGeom>
        </p:spPr>
        <p:txBody>
          <a:bodyPr vert="horz" lIns="60967" tIns="30484" rIns="60967" bIns="30484" rtlCol="0" anchor="ctr"/>
          <a:lstStyle>
            <a:defPPr>
              <a:defRPr lang="en-US"/>
            </a:defPPr>
            <a:lvl1pPr marL="0" algn="r" defTabSz="457157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57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4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70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27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83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41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97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54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0D722F-AB02-4394-A7FD-10E1341515BC}" type="slidenum">
              <a:rPr kumimoji="1" lang="ja-JP" altLang="en-US" sz="1100" b="1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kumimoji="1" lang="ja-JP" altLang="en-US" sz="11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94278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4DE6B-16E3-4703-8C56-BFB12F9372E8}" type="datetime1">
              <a:rPr kumimoji="1" lang="ja-JP" altLang="en-US" smtClean="0"/>
              <a:t>2025/10/10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0BA1-C243-4610-95B5-59F72ECB2C7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419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AE5EC-148D-407F-9353-76191707117E}" type="datetime1">
              <a:rPr kumimoji="1" lang="ja-JP" altLang="en-US" smtClean="0"/>
              <a:t>2025/10/10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0BA1-C243-4610-95B5-59F72ECB2C7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90839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95B09-D80F-4BAD-8D4E-082A34192FEB}" type="datetime1">
              <a:rPr kumimoji="1" lang="ja-JP" altLang="en-US" smtClean="0"/>
              <a:t>2025/10/10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0BA1-C243-4610-95B5-59F72ECB2C7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48778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75805-80B3-40A9-8C88-85BF65C6CF56}" type="datetime1">
              <a:rPr kumimoji="1" lang="ja-JP" altLang="en-US" smtClean="0"/>
              <a:t>2025/10/10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0BA1-C243-4610-95B5-59F72ECB2C7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36709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F3CC1-9A22-4583-8961-7246435F3901}" type="datetime1">
              <a:rPr kumimoji="1" lang="ja-JP" altLang="en-US" smtClean="0"/>
              <a:t>2025/10/10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0BA1-C243-4610-95B5-59F72ECB2C7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0756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50223-E5CF-4AB2-9BA4-546724D0F294}" type="datetime1">
              <a:rPr kumimoji="1" lang="ja-JP" altLang="en-US" smtClean="0"/>
              <a:t>2025/10/10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0BA1-C243-4610-95B5-59F72ECB2C7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97851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46517-FDBD-448C-9053-892EEB0A80FD}" type="datetime1">
              <a:rPr kumimoji="1" lang="ja-JP" altLang="en-US" smtClean="0"/>
              <a:t>2025/10/10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0BA1-C243-4610-95B5-59F72ECB2C7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19175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5BCB0-AFF5-4B0C-BCEF-93969609F0DC}" type="datetime1">
              <a:rPr kumimoji="1" lang="ja-JP" altLang="en-US" smtClean="0"/>
              <a:t>2025/10/10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0BA1-C243-4610-95B5-59F72ECB2C7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01812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EDAC5-1C70-49CC-82B7-E07A3A7D2D9E}" type="datetime1">
              <a:rPr kumimoji="1" lang="ja-JP" altLang="en-US" smtClean="0"/>
              <a:t>2025/10/10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1" name="スライド番号プレースホルダー 5">
            <a:extLst>
              <a:ext uri="{FF2B5EF4-FFF2-40B4-BE49-F238E27FC236}">
                <a16:creationId xmlns:a16="http://schemas.microsoft.com/office/drawing/2014/main" id="{929CCF21-8F48-4745-B0DE-0E8604176180}"/>
              </a:ext>
            </a:extLst>
          </p:cNvPr>
          <p:cNvSpPr txBox="1">
            <a:spLocks/>
          </p:cNvSpPr>
          <p:nvPr userDrawn="1"/>
        </p:nvSpPr>
        <p:spPr>
          <a:xfrm>
            <a:off x="8969987" y="6356273"/>
            <a:ext cx="2743517" cy="365180"/>
          </a:xfrm>
          <a:prstGeom prst="rect">
            <a:avLst/>
          </a:prstGeom>
        </p:spPr>
        <p:txBody>
          <a:bodyPr vert="horz" lIns="60967" tIns="30484" rIns="60967" bIns="30484" rtlCol="0" anchor="ctr"/>
          <a:lstStyle>
            <a:defPPr>
              <a:defRPr lang="en-US"/>
            </a:defPPr>
            <a:lvl1pPr marL="0" algn="r" defTabSz="457157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57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4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70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27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83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41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97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54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0D722F-AB02-4394-A7FD-10E1341515BC}" type="slidenum">
              <a:rPr kumimoji="1" lang="ja-JP" altLang="en-US" sz="1600" b="1" smtClean="0">
                <a:solidFill>
                  <a:schemeClr val="bg1"/>
                </a:solidFill>
              </a:rPr>
              <a:pPr/>
              <a:t>‹#›</a:t>
            </a:fld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3E1ECD34-487B-4536-ACCB-80405F875C80}"/>
              </a:ext>
            </a:extLst>
          </p:cNvPr>
          <p:cNvSpPr/>
          <p:nvPr userDrawn="1"/>
        </p:nvSpPr>
        <p:spPr>
          <a:xfrm>
            <a:off x="91964" y="-9993"/>
            <a:ext cx="213128" cy="869562"/>
          </a:xfrm>
          <a:prstGeom prst="rect">
            <a:avLst/>
          </a:prstGeom>
          <a:solidFill>
            <a:srgbClr val="F973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>
              <a:solidFill>
                <a:srgbClr val="F97396"/>
              </a:solidFill>
            </a:endParaRPr>
          </a:p>
        </p:txBody>
      </p:sp>
      <p:sp>
        <p:nvSpPr>
          <p:cNvPr id="16" name="コンテンツ プレースホルダー 2">
            <a:extLst>
              <a:ext uri="{FF2B5EF4-FFF2-40B4-BE49-F238E27FC236}">
                <a16:creationId xmlns:a16="http://schemas.microsoft.com/office/drawing/2014/main" id="{BF58F60F-86F4-9E83-F9C6-ED82239CB6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4312" y="1105196"/>
            <a:ext cx="10349621" cy="4353498"/>
          </a:xfrm>
          <a:noFill/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chemeClr val="bg2">
                    <a:lumMod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>
              <a:defRPr sz="1800">
                <a:solidFill>
                  <a:schemeClr val="bg2">
                    <a:lumMod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2pPr>
            <a:lvl3pPr>
              <a:defRPr sz="1800">
                <a:solidFill>
                  <a:schemeClr val="bg2">
                    <a:lumMod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3pPr>
            <a:lvl4pPr>
              <a:defRPr sz="1800">
                <a:solidFill>
                  <a:schemeClr val="bg2">
                    <a:lumMod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4pPr>
            <a:lvl5pPr>
              <a:defRPr sz="1800">
                <a:solidFill>
                  <a:schemeClr val="bg2">
                    <a:lumMod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F93C8D-08EB-6B6A-0578-35B83220E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775" y="357970"/>
            <a:ext cx="10515600" cy="696668"/>
          </a:xfrm>
        </p:spPr>
        <p:txBody>
          <a:bodyPr>
            <a:normAutofit/>
          </a:bodyPr>
          <a:lstStyle>
            <a:lvl1pPr>
              <a:defRPr sz="4000" b="1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スライド番号プレースホルダー 5">
            <a:extLst>
              <a:ext uri="{FF2B5EF4-FFF2-40B4-BE49-F238E27FC236}">
                <a16:creationId xmlns:a16="http://schemas.microsoft.com/office/drawing/2014/main" id="{8D72E84A-8E7D-B473-75AC-D5DA1684C549}"/>
              </a:ext>
            </a:extLst>
          </p:cNvPr>
          <p:cNvSpPr txBox="1">
            <a:spLocks/>
          </p:cNvSpPr>
          <p:nvPr userDrawn="1"/>
        </p:nvSpPr>
        <p:spPr>
          <a:xfrm>
            <a:off x="9448483" y="6334766"/>
            <a:ext cx="2743517" cy="365180"/>
          </a:xfrm>
          <a:prstGeom prst="rect">
            <a:avLst/>
          </a:prstGeom>
        </p:spPr>
        <p:txBody>
          <a:bodyPr vert="horz" lIns="60967" tIns="30484" rIns="60967" bIns="30484" rtlCol="0" anchor="ctr"/>
          <a:lstStyle>
            <a:defPPr>
              <a:defRPr lang="en-US"/>
            </a:defPPr>
            <a:lvl1pPr marL="0" algn="r" defTabSz="457157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57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4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70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27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83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41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97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54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0D722F-AB02-4394-A7FD-10E1341515BC}" type="slidenum">
              <a:rPr kumimoji="1" lang="ja-JP" altLang="en-US" sz="1100" b="1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kumimoji="1" lang="ja-JP" altLang="en-US" sz="11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05058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584D2-E7AB-42B1-9CA7-FF91639249C1}" type="datetime1">
              <a:rPr kumimoji="1" lang="ja-JP" altLang="en-US" smtClean="0"/>
              <a:t>2025/10/10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1" name="スライド番号プレースホルダー 5">
            <a:extLst>
              <a:ext uri="{FF2B5EF4-FFF2-40B4-BE49-F238E27FC236}">
                <a16:creationId xmlns:a16="http://schemas.microsoft.com/office/drawing/2014/main" id="{929CCF21-8F48-4745-B0DE-0E8604176180}"/>
              </a:ext>
            </a:extLst>
          </p:cNvPr>
          <p:cNvSpPr txBox="1">
            <a:spLocks/>
          </p:cNvSpPr>
          <p:nvPr userDrawn="1"/>
        </p:nvSpPr>
        <p:spPr>
          <a:xfrm>
            <a:off x="8969987" y="6356273"/>
            <a:ext cx="2743517" cy="365180"/>
          </a:xfrm>
          <a:prstGeom prst="rect">
            <a:avLst/>
          </a:prstGeom>
        </p:spPr>
        <p:txBody>
          <a:bodyPr vert="horz" lIns="60967" tIns="30484" rIns="60967" bIns="30484" rtlCol="0" anchor="ctr"/>
          <a:lstStyle>
            <a:defPPr>
              <a:defRPr lang="en-US"/>
            </a:defPPr>
            <a:lvl1pPr marL="0" algn="r" defTabSz="457157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57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4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70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27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83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41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97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54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0D722F-AB02-4394-A7FD-10E1341515BC}" type="slidenum">
              <a:rPr kumimoji="1" lang="ja-JP" altLang="en-US" sz="1600" b="1" smtClean="0">
                <a:solidFill>
                  <a:schemeClr val="bg1"/>
                </a:solidFill>
              </a:rPr>
              <a:pPr/>
              <a:t>‹#›</a:t>
            </a:fld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3E1ECD34-487B-4536-ACCB-80405F875C80}"/>
              </a:ext>
            </a:extLst>
          </p:cNvPr>
          <p:cNvSpPr/>
          <p:nvPr userDrawn="1"/>
        </p:nvSpPr>
        <p:spPr>
          <a:xfrm>
            <a:off x="91964" y="-9993"/>
            <a:ext cx="213128" cy="869562"/>
          </a:xfrm>
          <a:prstGeom prst="rect">
            <a:avLst/>
          </a:prstGeom>
          <a:solidFill>
            <a:srgbClr val="F973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>
              <a:solidFill>
                <a:srgbClr val="F97396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F93C8D-08EB-6B6A-0578-35B83220E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775" y="357970"/>
            <a:ext cx="10515600" cy="696668"/>
          </a:xfrm>
        </p:spPr>
        <p:txBody>
          <a:bodyPr>
            <a:normAutofit/>
          </a:bodyPr>
          <a:lstStyle>
            <a:lvl1pPr>
              <a:defRPr sz="4000" b="1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4" name="テキスト プレースホルダー 2">
            <a:extLst>
              <a:ext uri="{FF2B5EF4-FFF2-40B4-BE49-F238E27FC236}">
                <a16:creationId xmlns:a16="http://schemas.microsoft.com/office/drawing/2014/main" id="{A189D358-0AA1-E495-8659-19B6082B6A4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998015"/>
            <a:ext cx="7500505" cy="9144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3200" b="0" u="sng">
                <a:solidFill>
                  <a:schemeClr val="bg2">
                    <a:lumMod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2400">
                <a:solidFill>
                  <a:schemeClr val="bg2">
                    <a:lumMod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2pPr>
            <a:lvl3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2400">
                <a:solidFill>
                  <a:schemeClr val="bg2">
                    <a:lumMod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3pPr>
            <a:lvl4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2400">
                <a:solidFill>
                  <a:schemeClr val="bg2">
                    <a:lumMod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4pPr>
            <a:lvl5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2400">
                <a:solidFill>
                  <a:schemeClr val="bg2">
                    <a:lumMod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3" name="スライド番号プレースホルダー 5">
            <a:extLst>
              <a:ext uri="{FF2B5EF4-FFF2-40B4-BE49-F238E27FC236}">
                <a16:creationId xmlns:a16="http://schemas.microsoft.com/office/drawing/2014/main" id="{48B5B128-0F3A-5F47-65DA-6DE3292952CF}"/>
              </a:ext>
            </a:extLst>
          </p:cNvPr>
          <p:cNvSpPr txBox="1">
            <a:spLocks/>
          </p:cNvSpPr>
          <p:nvPr userDrawn="1"/>
        </p:nvSpPr>
        <p:spPr>
          <a:xfrm>
            <a:off x="9448483" y="6344705"/>
            <a:ext cx="2743517" cy="365180"/>
          </a:xfrm>
          <a:prstGeom prst="rect">
            <a:avLst/>
          </a:prstGeom>
        </p:spPr>
        <p:txBody>
          <a:bodyPr vert="horz" lIns="60967" tIns="30484" rIns="60967" bIns="30484" rtlCol="0" anchor="ctr"/>
          <a:lstStyle>
            <a:defPPr>
              <a:defRPr lang="en-US"/>
            </a:defPPr>
            <a:lvl1pPr marL="0" algn="r" defTabSz="457157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57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4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70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27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83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41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97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54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0D722F-AB02-4394-A7FD-10E1341515BC}" type="slidenum">
              <a:rPr kumimoji="1" lang="ja-JP" altLang="en-US" sz="1100" b="1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kumimoji="1" lang="ja-JP" altLang="en-US" sz="11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9537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62727-66B4-40AB-9CD8-D42D4B4F0949}" type="datetime1">
              <a:rPr kumimoji="1" lang="ja-JP" altLang="en-US" smtClean="0"/>
              <a:t>2025/10/10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6389F-5CB5-EA43-9449-5274F05525E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77924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CDDA4-D727-4FAE-953A-D8F95FD365A6}" type="datetime1">
              <a:rPr kumimoji="1" lang="ja-JP" altLang="en-US" smtClean="0"/>
              <a:t>2025/10/10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36B53F-7ECC-40FA-9D96-AB5D9F018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775" y="395678"/>
            <a:ext cx="10515600" cy="696668"/>
          </a:xfrm>
        </p:spPr>
        <p:txBody>
          <a:bodyPr>
            <a:normAutofit/>
          </a:bodyPr>
          <a:lstStyle>
            <a:lvl1pPr>
              <a:defRPr sz="4000" b="1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19C7ADC-B2CF-493C-BD67-933D6E645F70}"/>
              </a:ext>
            </a:extLst>
          </p:cNvPr>
          <p:cNvSpPr txBox="1"/>
          <p:nvPr/>
        </p:nvSpPr>
        <p:spPr>
          <a:xfrm>
            <a:off x="305093" y="6107700"/>
            <a:ext cx="11558856" cy="558000"/>
          </a:xfrm>
          <a:prstGeom prst="rect">
            <a:avLst/>
          </a:prstGeom>
          <a:solidFill>
            <a:srgbClr val="4DA6BB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300"/>
              </a:spcAft>
            </a:pPr>
            <a:endParaRPr lang="ja-JP" altLang="en-US" sz="28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3E1ECD34-487B-4536-ACCB-80405F875C80}"/>
              </a:ext>
            </a:extLst>
          </p:cNvPr>
          <p:cNvSpPr/>
          <p:nvPr userDrawn="1"/>
        </p:nvSpPr>
        <p:spPr>
          <a:xfrm>
            <a:off x="91964" y="-9993"/>
            <a:ext cx="213128" cy="869562"/>
          </a:xfrm>
          <a:prstGeom prst="rect">
            <a:avLst/>
          </a:prstGeom>
          <a:solidFill>
            <a:srgbClr val="F973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>
              <a:solidFill>
                <a:srgbClr val="F97396"/>
              </a:solidFill>
            </a:endParaRPr>
          </a:p>
        </p:txBody>
      </p:sp>
      <p:sp>
        <p:nvSpPr>
          <p:cNvPr id="2" name="テキスト プレースホルダー 2">
            <a:extLst>
              <a:ext uri="{FF2B5EF4-FFF2-40B4-BE49-F238E27FC236}">
                <a16:creationId xmlns:a16="http://schemas.microsoft.com/office/drawing/2014/main" id="{3CC2D5F7-1CA0-EAA0-4D13-D5D1D9C361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979161"/>
            <a:ext cx="7500505" cy="9144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3200" b="0" u="sng">
                <a:solidFill>
                  <a:schemeClr val="bg2">
                    <a:lumMod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2400">
                <a:solidFill>
                  <a:schemeClr val="bg2">
                    <a:lumMod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2pPr>
            <a:lvl3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2400">
                <a:solidFill>
                  <a:schemeClr val="bg2">
                    <a:lumMod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3pPr>
            <a:lvl4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2400">
                <a:solidFill>
                  <a:schemeClr val="bg2">
                    <a:lumMod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4pPr>
            <a:lvl5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2400">
                <a:solidFill>
                  <a:schemeClr val="bg2">
                    <a:lumMod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7" name="テキスト プレースホルダー 13">
            <a:extLst>
              <a:ext uri="{FF2B5EF4-FFF2-40B4-BE49-F238E27FC236}">
                <a16:creationId xmlns:a16="http://schemas.microsoft.com/office/drawing/2014/main" id="{6A7AC299-843B-5455-5EE9-7A9FDF94E28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57625" y="6216798"/>
            <a:ext cx="9876751" cy="322065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2EDAA62C-A87C-7876-14E1-902B650A8550}"/>
              </a:ext>
            </a:extLst>
          </p:cNvPr>
          <p:cNvGrpSpPr/>
          <p:nvPr userDrawn="1"/>
        </p:nvGrpSpPr>
        <p:grpSpPr>
          <a:xfrm>
            <a:off x="305092" y="13155"/>
            <a:ext cx="837701" cy="312747"/>
            <a:chOff x="0" y="0"/>
            <a:chExt cx="837701" cy="312747"/>
          </a:xfrm>
        </p:grpSpPr>
        <p:sp>
          <p:nvSpPr>
            <p:cNvPr id="8" name="矢印: 五方向 7">
              <a:extLst>
                <a:ext uri="{FF2B5EF4-FFF2-40B4-BE49-F238E27FC236}">
                  <a16:creationId xmlns:a16="http://schemas.microsoft.com/office/drawing/2014/main" id="{B785502B-EBEE-430E-7752-F8F379E7ECBB}"/>
                </a:ext>
              </a:extLst>
            </p:cNvPr>
            <p:cNvSpPr/>
            <p:nvPr userDrawn="1"/>
          </p:nvSpPr>
          <p:spPr>
            <a:xfrm>
              <a:off x="0" y="0"/>
              <a:ext cx="837701" cy="312747"/>
            </a:xfrm>
            <a:prstGeom prst="homePlate">
              <a:avLst/>
            </a:prstGeom>
            <a:solidFill>
              <a:srgbClr val="4195A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矢印: 五方向 4">
              <a:extLst>
                <a:ext uri="{FF2B5EF4-FFF2-40B4-BE49-F238E27FC236}">
                  <a16:creationId xmlns:a16="http://schemas.microsoft.com/office/drawing/2014/main" id="{17093C21-9A4B-FB5F-C3BA-70D8CDC298BC}"/>
                </a:ext>
              </a:extLst>
            </p:cNvPr>
            <p:cNvSpPr txBox="1"/>
            <p:nvPr userDrawn="1"/>
          </p:nvSpPr>
          <p:spPr>
            <a:xfrm>
              <a:off x="0" y="0"/>
              <a:ext cx="759514" cy="3127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4676" tIns="37338" rIns="18669" bIns="37338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kumimoji="1" lang="ja-JP" altLang="en-US" sz="1400" b="1" kern="12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初年度</a:t>
              </a:r>
              <a:endParaRPr kumimoji="1" lang="en-US" altLang="ja-JP" sz="1400" b="1" kern="12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3" name="スライド番号プレースホルダー 5">
            <a:extLst>
              <a:ext uri="{FF2B5EF4-FFF2-40B4-BE49-F238E27FC236}">
                <a16:creationId xmlns:a16="http://schemas.microsoft.com/office/drawing/2014/main" id="{20E02C2D-1806-B676-4D0A-D3BEB55CB832}"/>
              </a:ext>
            </a:extLst>
          </p:cNvPr>
          <p:cNvSpPr txBox="1">
            <a:spLocks/>
          </p:cNvSpPr>
          <p:nvPr userDrawn="1"/>
        </p:nvSpPr>
        <p:spPr>
          <a:xfrm>
            <a:off x="9448483" y="6344705"/>
            <a:ext cx="2743517" cy="365180"/>
          </a:xfrm>
          <a:prstGeom prst="rect">
            <a:avLst/>
          </a:prstGeom>
        </p:spPr>
        <p:txBody>
          <a:bodyPr vert="horz" lIns="60967" tIns="30484" rIns="60967" bIns="30484" rtlCol="0" anchor="ctr"/>
          <a:lstStyle>
            <a:defPPr>
              <a:defRPr lang="en-US"/>
            </a:defPPr>
            <a:lvl1pPr marL="0" algn="r" defTabSz="457157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57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4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70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27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83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41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97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54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0D722F-AB02-4394-A7FD-10E1341515BC}" type="slidenum">
              <a:rPr kumimoji="1" lang="ja-JP" altLang="en-US" sz="1100" b="1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kumimoji="1" lang="ja-JP" altLang="en-US" sz="11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865475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9103E-7E6D-43E9-A976-501139B378E8}" type="datetime1">
              <a:rPr kumimoji="1" lang="ja-JP" altLang="en-US" smtClean="0"/>
              <a:t>2025/10/10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36B53F-7ECC-40FA-9D96-AB5D9F018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775" y="395678"/>
            <a:ext cx="10515600" cy="696668"/>
          </a:xfrm>
        </p:spPr>
        <p:txBody>
          <a:bodyPr>
            <a:normAutofit/>
          </a:bodyPr>
          <a:lstStyle>
            <a:lvl1pPr>
              <a:defRPr sz="4000" b="1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11" name="スライド番号プレースホルダー 5">
            <a:extLst>
              <a:ext uri="{FF2B5EF4-FFF2-40B4-BE49-F238E27FC236}">
                <a16:creationId xmlns:a16="http://schemas.microsoft.com/office/drawing/2014/main" id="{929CCF21-8F48-4745-B0DE-0E8604176180}"/>
              </a:ext>
            </a:extLst>
          </p:cNvPr>
          <p:cNvSpPr txBox="1">
            <a:spLocks/>
          </p:cNvSpPr>
          <p:nvPr userDrawn="1"/>
        </p:nvSpPr>
        <p:spPr>
          <a:xfrm>
            <a:off x="8969987" y="6356273"/>
            <a:ext cx="2743517" cy="365180"/>
          </a:xfrm>
          <a:prstGeom prst="rect">
            <a:avLst/>
          </a:prstGeom>
        </p:spPr>
        <p:txBody>
          <a:bodyPr vert="horz" lIns="60967" tIns="30484" rIns="60967" bIns="30484" rtlCol="0" anchor="ctr"/>
          <a:lstStyle>
            <a:defPPr>
              <a:defRPr lang="en-US"/>
            </a:defPPr>
            <a:lvl1pPr marL="0" algn="r" defTabSz="457157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57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4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70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27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83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41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97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54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0D722F-AB02-4394-A7FD-10E1341515BC}" type="slidenum">
              <a:rPr kumimoji="1" lang="ja-JP" altLang="en-US" sz="1600" b="1" smtClean="0">
                <a:solidFill>
                  <a:schemeClr val="bg1"/>
                </a:solidFill>
              </a:rPr>
              <a:pPr/>
              <a:t>‹#›</a:t>
            </a:fld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3E1ECD34-487B-4536-ACCB-80405F875C80}"/>
              </a:ext>
            </a:extLst>
          </p:cNvPr>
          <p:cNvSpPr/>
          <p:nvPr userDrawn="1"/>
        </p:nvSpPr>
        <p:spPr>
          <a:xfrm>
            <a:off x="91964" y="-9993"/>
            <a:ext cx="213128" cy="869562"/>
          </a:xfrm>
          <a:prstGeom prst="rect">
            <a:avLst/>
          </a:prstGeom>
          <a:solidFill>
            <a:srgbClr val="F973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>
              <a:solidFill>
                <a:srgbClr val="F97396"/>
              </a:solidFill>
            </a:endParaRPr>
          </a:p>
        </p:txBody>
      </p:sp>
      <p:sp>
        <p:nvSpPr>
          <p:cNvPr id="2" name="テキスト プレースホルダー 2">
            <a:extLst>
              <a:ext uri="{FF2B5EF4-FFF2-40B4-BE49-F238E27FC236}">
                <a16:creationId xmlns:a16="http://schemas.microsoft.com/office/drawing/2014/main" id="{3CC2D5F7-1CA0-EAA0-4D13-D5D1D9C361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979161"/>
            <a:ext cx="7500505" cy="9144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3200" b="0" u="sng">
                <a:solidFill>
                  <a:schemeClr val="bg2">
                    <a:lumMod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2400">
                <a:solidFill>
                  <a:schemeClr val="bg2">
                    <a:lumMod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2pPr>
            <a:lvl3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2400">
                <a:solidFill>
                  <a:schemeClr val="bg2">
                    <a:lumMod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3pPr>
            <a:lvl4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2400">
                <a:solidFill>
                  <a:schemeClr val="bg2">
                    <a:lumMod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4pPr>
            <a:lvl5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2400">
                <a:solidFill>
                  <a:schemeClr val="bg2">
                    <a:lumMod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graphicFrame>
        <p:nvGraphicFramePr>
          <p:cNvPr id="3" name="図表 2">
            <a:extLst>
              <a:ext uri="{FF2B5EF4-FFF2-40B4-BE49-F238E27FC236}">
                <a16:creationId xmlns:a16="http://schemas.microsoft.com/office/drawing/2014/main" id="{AD534F6D-35C3-D524-740E-031297838A9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86786257"/>
              </p:ext>
            </p:extLst>
          </p:nvPr>
        </p:nvGraphicFramePr>
        <p:xfrm>
          <a:off x="314518" y="-9427"/>
          <a:ext cx="1363453" cy="3127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図表 7">
            <a:extLst>
              <a:ext uri="{FF2B5EF4-FFF2-40B4-BE49-F238E27FC236}">
                <a16:creationId xmlns:a16="http://schemas.microsoft.com/office/drawing/2014/main" id="{F521A882-4818-97F1-10DB-F70512652A2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003095676"/>
              </p:ext>
            </p:extLst>
          </p:nvPr>
        </p:nvGraphicFramePr>
        <p:xfrm>
          <a:off x="314519" y="-9427"/>
          <a:ext cx="838520" cy="3127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81953690-DB49-DDA8-998D-C66D00B601B7}"/>
              </a:ext>
            </a:extLst>
          </p:cNvPr>
          <p:cNvGrpSpPr/>
          <p:nvPr userDrawn="1"/>
        </p:nvGrpSpPr>
        <p:grpSpPr>
          <a:xfrm>
            <a:off x="305092" y="13155"/>
            <a:ext cx="837701" cy="312747"/>
            <a:chOff x="0" y="0"/>
            <a:chExt cx="837701" cy="312747"/>
          </a:xfrm>
        </p:grpSpPr>
        <p:sp>
          <p:nvSpPr>
            <p:cNvPr id="13" name="矢印: 五方向 12">
              <a:extLst>
                <a:ext uri="{FF2B5EF4-FFF2-40B4-BE49-F238E27FC236}">
                  <a16:creationId xmlns:a16="http://schemas.microsoft.com/office/drawing/2014/main" id="{B5D59AB7-DC51-3466-5F49-D4830E9ADFC5}"/>
                </a:ext>
              </a:extLst>
            </p:cNvPr>
            <p:cNvSpPr/>
            <p:nvPr userDrawn="1"/>
          </p:nvSpPr>
          <p:spPr>
            <a:xfrm>
              <a:off x="0" y="0"/>
              <a:ext cx="837701" cy="312747"/>
            </a:xfrm>
            <a:prstGeom prst="homePlate">
              <a:avLst/>
            </a:prstGeom>
            <a:solidFill>
              <a:srgbClr val="4195A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矢印: 五方向 4">
              <a:extLst>
                <a:ext uri="{FF2B5EF4-FFF2-40B4-BE49-F238E27FC236}">
                  <a16:creationId xmlns:a16="http://schemas.microsoft.com/office/drawing/2014/main" id="{503D5C58-6F89-9403-D6C5-F61976CFFF57}"/>
                </a:ext>
              </a:extLst>
            </p:cNvPr>
            <p:cNvSpPr txBox="1"/>
            <p:nvPr userDrawn="1"/>
          </p:nvSpPr>
          <p:spPr>
            <a:xfrm>
              <a:off x="0" y="0"/>
              <a:ext cx="759514" cy="3127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4676" tIns="37338" rIns="18669" bIns="37338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kumimoji="1" lang="ja-JP" altLang="en-US" sz="1400" b="1" kern="12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初年度</a:t>
              </a:r>
              <a:endParaRPr kumimoji="1" lang="en-US" altLang="ja-JP" sz="1400" b="1" kern="12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4" name="スライド番号プレースホルダー 5">
            <a:extLst>
              <a:ext uri="{FF2B5EF4-FFF2-40B4-BE49-F238E27FC236}">
                <a16:creationId xmlns:a16="http://schemas.microsoft.com/office/drawing/2014/main" id="{0CE8B02C-D8A3-F4CB-56D3-E3CDB1AB2EFE}"/>
              </a:ext>
            </a:extLst>
          </p:cNvPr>
          <p:cNvSpPr txBox="1">
            <a:spLocks/>
          </p:cNvSpPr>
          <p:nvPr userDrawn="1"/>
        </p:nvSpPr>
        <p:spPr>
          <a:xfrm>
            <a:off x="9448483" y="6344705"/>
            <a:ext cx="2743517" cy="365180"/>
          </a:xfrm>
          <a:prstGeom prst="rect">
            <a:avLst/>
          </a:prstGeom>
        </p:spPr>
        <p:txBody>
          <a:bodyPr vert="horz" lIns="60967" tIns="30484" rIns="60967" bIns="30484" rtlCol="0" anchor="ctr"/>
          <a:lstStyle>
            <a:defPPr>
              <a:defRPr lang="en-US"/>
            </a:defPPr>
            <a:lvl1pPr marL="0" algn="r" defTabSz="457157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57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4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70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27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83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41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97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54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0D722F-AB02-4394-A7FD-10E1341515BC}" type="slidenum">
              <a:rPr kumimoji="1" lang="ja-JP" altLang="en-US" sz="1100" b="1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kumimoji="1" lang="ja-JP" altLang="en-US" sz="11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62808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2F214-321D-4647-86CD-74AA10880742}" type="datetime1">
              <a:rPr kumimoji="1" lang="ja-JP" altLang="en-US" smtClean="0"/>
              <a:t>2025/10/10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36B53F-7ECC-40FA-9D96-AB5D9F018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775" y="395678"/>
            <a:ext cx="10515600" cy="696668"/>
          </a:xfrm>
        </p:spPr>
        <p:txBody>
          <a:bodyPr>
            <a:normAutofit/>
          </a:bodyPr>
          <a:lstStyle>
            <a:lvl1pPr>
              <a:defRPr sz="4000" b="1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19C7ADC-B2CF-493C-BD67-933D6E645F70}"/>
              </a:ext>
            </a:extLst>
          </p:cNvPr>
          <p:cNvSpPr txBox="1"/>
          <p:nvPr/>
        </p:nvSpPr>
        <p:spPr>
          <a:xfrm>
            <a:off x="305093" y="6107700"/>
            <a:ext cx="11558856" cy="557845"/>
          </a:xfrm>
          <a:prstGeom prst="rect">
            <a:avLst/>
          </a:prstGeom>
          <a:solidFill>
            <a:srgbClr val="4DA6BB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300"/>
              </a:spcAft>
            </a:pPr>
            <a:endParaRPr lang="ja-JP" altLang="en-US" sz="22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3E1ECD34-487B-4536-ACCB-80405F875C80}"/>
              </a:ext>
            </a:extLst>
          </p:cNvPr>
          <p:cNvSpPr/>
          <p:nvPr userDrawn="1"/>
        </p:nvSpPr>
        <p:spPr>
          <a:xfrm>
            <a:off x="91964" y="-9993"/>
            <a:ext cx="213128" cy="869562"/>
          </a:xfrm>
          <a:prstGeom prst="rect">
            <a:avLst/>
          </a:prstGeom>
          <a:solidFill>
            <a:srgbClr val="F973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>
              <a:solidFill>
                <a:srgbClr val="F97396"/>
              </a:solidFill>
            </a:endParaRPr>
          </a:p>
        </p:txBody>
      </p:sp>
      <p:sp>
        <p:nvSpPr>
          <p:cNvPr id="2" name="テキスト プレースホルダー 2">
            <a:extLst>
              <a:ext uri="{FF2B5EF4-FFF2-40B4-BE49-F238E27FC236}">
                <a16:creationId xmlns:a16="http://schemas.microsoft.com/office/drawing/2014/main" id="{3CC2D5F7-1CA0-EAA0-4D13-D5D1D9C361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979161"/>
            <a:ext cx="7500505" cy="9144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3200" b="0" u="sng">
                <a:solidFill>
                  <a:schemeClr val="bg2">
                    <a:lumMod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2400">
                <a:solidFill>
                  <a:schemeClr val="bg2">
                    <a:lumMod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2pPr>
            <a:lvl3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2400">
                <a:solidFill>
                  <a:schemeClr val="bg2">
                    <a:lumMod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3pPr>
            <a:lvl4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2400">
                <a:solidFill>
                  <a:schemeClr val="bg2">
                    <a:lumMod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4pPr>
            <a:lvl5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2400">
                <a:solidFill>
                  <a:schemeClr val="bg2">
                    <a:lumMod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7" name="テキスト プレースホルダー 13">
            <a:extLst>
              <a:ext uri="{FF2B5EF4-FFF2-40B4-BE49-F238E27FC236}">
                <a16:creationId xmlns:a16="http://schemas.microsoft.com/office/drawing/2014/main" id="{6A7AC299-843B-5455-5EE9-7A9FDF94E28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57625" y="6216798"/>
            <a:ext cx="9876751" cy="322065"/>
          </a:xfrm>
        </p:spPr>
        <p:txBody>
          <a:bodyPr>
            <a:no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graphicFrame>
        <p:nvGraphicFramePr>
          <p:cNvPr id="3" name="図表 2">
            <a:extLst>
              <a:ext uri="{FF2B5EF4-FFF2-40B4-BE49-F238E27FC236}">
                <a16:creationId xmlns:a16="http://schemas.microsoft.com/office/drawing/2014/main" id="{AD534F6D-35C3-D524-740E-031297838A9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074964885"/>
              </p:ext>
            </p:extLst>
          </p:nvPr>
        </p:nvGraphicFramePr>
        <p:xfrm>
          <a:off x="314519" y="-9427"/>
          <a:ext cx="838520" cy="3127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D3BA66E1-B54B-A1D6-428A-E40E8C20C69B}"/>
              </a:ext>
            </a:extLst>
          </p:cNvPr>
          <p:cNvGrpSpPr/>
          <p:nvPr userDrawn="1"/>
        </p:nvGrpSpPr>
        <p:grpSpPr>
          <a:xfrm>
            <a:off x="305092" y="13155"/>
            <a:ext cx="837701" cy="312747"/>
            <a:chOff x="0" y="0"/>
            <a:chExt cx="837701" cy="312747"/>
          </a:xfrm>
        </p:grpSpPr>
        <p:sp>
          <p:nvSpPr>
            <p:cNvPr id="10" name="矢印: 五方向 9">
              <a:extLst>
                <a:ext uri="{FF2B5EF4-FFF2-40B4-BE49-F238E27FC236}">
                  <a16:creationId xmlns:a16="http://schemas.microsoft.com/office/drawing/2014/main" id="{7F4E2210-0894-390D-81DD-E8B27ACB5A2F}"/>
                </a:ext>
              </a:extLst>
            </p:cNvPr>
            <p:cNvSpPr/>
            <p:nvPr userDrawn="1"/>
          </p:nvSpPr>
          <p:spPr>
            <a:xfrm>
              <a:off x="0" y="0"/>
              <a:ext cx="837701" cy="312747"/>
            </a:xfrm>
            <a:prstGeom prst="homePlate">
              <a:avLst/>
            </a:prstGeom>
            <a:solidFill>
              <a:srgbClr val="4195A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矢印: 五方向 4">
              <a:extLst>
                <a:ext uri="{FF2B5EF4-FFF2-40B4-BE49-F238E27FC236}">
                  <a16:creationId xmlns:a16="http://schemas.microsoft.com/office/drawing/2014/main" id="{785A2294-AF53-FB42-93FB-FC8A3824B209}"/>
                </a:ext>
              </a:extLst>
            </p:cNvPr>
            <p:cNvSpPr txBox="1"/>
            <p:nvPr userDrawn="1"/>
          </p:nvSpPr>
          <p:spPr>
            <a:xfrm>
              <a:off x="0" y="0"/>
              <a:ext cx="759514" cy="3127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4676" tIns="37338" rIns="18669" bIns="37338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kumimoji="1" lang="ja-JP" altLang="en-US" sz="1400" b="1" kern="12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訓練</a:t>
              </a:r>
              <a:endParaRPr kumimoji="1" lang="en-US" altLang="ja-JP" sz="1400" b="1" kern="12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4" name="スライド番号プレースホルダー 5">
            <a:extLst>
              <a:ext uri="{FF2B5EF4-FFF2-40B4-BE49-F238E27FC236}">
                <a16:creationId xmlns:a16="http://schemas.microsoft.com/office/drawing/2014/main" id="{5B950603-D531-B49F-C520-FA12D257198A}"/>
              </a:ext>
            </a:extLst>
          </p:cNvPr>
          <p:cNvSpPr txBox="1">
            <a:spLocks/>
          </p:cNvSpPr>
          <p:nvPr userDrawn="1"/>
        </p:nvSpPr>
        <p:spPr>
          <a:xfrm>
            <a:off x="9448483" y="6344705"/>
            <a:ext cx="2743517" cy="365180"/>
          </a:xfrm>
          <a:prstGeom prst="rect">
            <a:avLst/>
          </a:prstGeom>
        </p:spPr>
        <p:txBody>
          <a:bodyPr vert="horz" lIns="60967" tIns="30484" rIns="60967" bIns="30484" rtlCol="0" anchor="ctr"/>
          <a:lstStyle>
            <a:defPPr>
              <a:defRPr lang="en-US"/>
            </a:defPPr>
            <a:lvl1pPr marL="0" algn="r" defTabSz="457157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57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4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70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27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83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41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97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54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0D722F-AB02-4394-A7FD-10E1341515BC}" type="slidenum">
              <a:rPr kumimoji="1" lang="ja-JP" altLang="en-US" sz="1100" b="1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kumimoji="1" lang="ja-JP" altLang="en-US" sz="11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95325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D53E6-733B-461C-9056-4970C76E2971}" type="datetime1">
              <a:rPr kumimoji="1" lang="ja-JP" altLang="en-US" smtClean="0"/>
              <a:t>2025/10/10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36B53F-7ECC-40FA-9D96-AB5D9F018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775" y="395678"/>
            <a:ext cx="10515600" cy="696668"/>
          </a:xfrm>
        </p:spPr>
        <p:txBody>
          <a:bodyPr>
            <a:normAutofit/>
          </a:bodyPr>
          <a:lstStyle>
            <a:lvl1pPr>
              <a:defRPr sz="4000" b="1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19C7ADC-B2CF-493C-BD67-933D6E645F70}"/>
              </a:ext>
            </a:extLst>
          </p:cNvPr>
          <p:cNvSpPr txBox="1"/>
          <p:nvPr/>
        </p:nvSpPr>
        <p:spPr>
          <a:xfrm>
            <a:off x="305093" y="6107700"/>
            <a:ext cx="11558856" cy="557845"/>
          </a:xfrm>
          <a:prstGeom prst="rect">
            <a:avLst/>
          </a:prstGeom>
          <a:solidFill>
            <a:srgbClr val="4DA6BB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300"/>
              </a:spcAft>
            </a:pPr>
            <a:endParaRPr lang="ja-JP" altLang="en-US" sz="22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3E1ECD34-487B-4536-ACCB-80405F875C80}"/>
              </a:ext>
            </a:extLst>
          </p:cNvPr>
          <p:cNvSpPr/>
          <p:nvPr userDrawn="1"/>
        </p:nvSpPr>
        <p:spPr>
          <a:xfrm>
            <a:off x="91964" y="-9993"/>
            <a:ext cx="213128" cy="869562"/>
          </a:xfrm>
          <a:prstGeom prst="rect">
            <a:avLst/>
          </a:prstGeom>
          <a:solidFill>
            <a:srgbClr val="F973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>
              <a:solidFill>
                <a:srgbClr val="F97396"/>
              </a:solidFill>
            </a:endParaRPr>
          </a:p>
        </p:txBody>
      </p:sp>
      <p:sp>
        <p:nvSpPr>
          <p:cNvPr id="2" name="テキスト プレースホルダー 2">
            <a:extLst>
              <a:ext uri="{FF2B5EF4-FFF2-40B4-BE49-F238E27FC236}">
                <a16:creationId xmlns:a16="http://schemas.microsoft.com/office/drawing/2014/main" id="{3CC2D5F7-1CA0-EAA0-4D13-D5D1D9C361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979161"/>
            <a:ext cx="7500505" cy="9144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3200" b="0" u="sng">
                <a:solidFill>
                  <a:schemeClr val="bg2">
                    <a:lumMod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2400">
                <a:solidFill>
                  <a:schemeClr val="bg2">
                    <a:lumMod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2pPr>
            <a:lvl3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2400">
                <a:solidFill>
                  <a:schemeClr val="bg2">
                    <a:lumMod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3pPr>
            <a:lvl4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2400">
                <a:solidFill>
                  <a:schemeClr val="bg2">
                    <a:lumMod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4pPr>
            <a:lvl5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2400">
                <a:solidFill>
                  <a:schemeClr val="bg2">
                    <a:lumMod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7" name="テキスト プレースホルダー 13">
            <a:extLst>
              <a:ext uri="{FF2B5EF4-FFF2-40B4-BE49-F238E27FC236}">
                <a16:creationId xmlns:a16="http://schemas.microsoft.com/office/drawing/2014/main" id="{6A7AC299-843B-5455-5EE9-7A9FDF94E28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57625" y="6216798"/>
            <a:ext cx="9876751" cy="322065"/>
          </a:xfrm>
        </p:spPr>
        <p:txBody>
          <a:bodyPr>
            <a:no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D947622A-68BC-EC55-E0A3-7A585399DCF7}"/>
              </a:ext>
            </a:extLst>
          </p:cNvPr>
          <p:cNvGrpSpPr/>
          <p:nvPr userDrawn="1"/>
        </p:nvGrpSpPr>
        <p:grpSpPr>
          <a:xfrm>
            <a:off x="305092" y="13155"/>
            <a:ext cx="837701" cy="312747"/>
            <a:chOff x="0" y="0"/>
            <a:chExt cx="837701" cy="312747"/>
          </a:xfrm>
        </p:grpSpPr>
        <p:sp>
          <p:nvSpPr>
            <p:cNvPr id="10" name="矢印: 五方向 9">
              <a:extLst>
                <a:ext uri="{FF2B5EF4-FFF2-40B4-BE49-F238E27FC236}">
                  <a16:creationId xmlns:a16="http://schemas.microsoft.com/office/drawing/2014/main" id="{1FF4C07B-16EA-1677-4885-785386FC13ED}"/>
                </a:ext>
              </a:extLst>
            </p:cNvPr>
            <p:cNvSpPr/>
            <p:nvPr userDrawn="1"/>
          </p:nvSpPr>
          <p:spPr>
            <a:xfrm>
              <a:off x="0" y="0"/>
              <a:ext cx="837701" cy="312747"/>
            </a:xfrm>
            <a:prstGeom prst="homePlate">
              <a:avLst/>
            </a:prstGeom>
            <a:solidFill>
              <a:srgbClr val="4195A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矢印: 五方向 4">
              <a:extLst>
                <a:ext uri="{FF2B5EF4-FFF2-40B4-BE49-F238E27FC236}">
                  <a16:creationId xmlns:a16="http://schemas.microsoft.com/office/drawing/2014/main" id="{5C575438-328C-8DAF-6789-01088A272FCA}"/>
                </a:ext>
              </a:extLst>
            </p:cNvPr>
            <p:cNvSpPr txBox="1"/>
            <p:nvPr userDrawn="1"/>
          </p:nvSpPr>
          <p:spPr>
            <a:xfrm>
              <a:off x="0" y="0"/>
              <a:ext cx="759514" cy="3127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4676" tIns="37338" rIns="18669" bIns="37338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kumimoji="1" lang="ja-JP" altLang="en-US" sz="1400" b="1" kern="12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浸水</a:t>
              </a:r>
              <a:endParaRPr kumimoji="1" lang="en-US" altLang="ja-JP" sz="1400" b="1" kern="12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3" name="スライド番号プレースホルダー 5">
            <a:extLst>
              <a:ext uri="{FF2B5EF4-FFF2-40B4-BE49-F238E27FC236}">
                <a16:creationId xmlns:a16="http://schemas.microsoft.com/office/drawing/2014/main" id="{6E298C17-9600-9D74-F106-EA01614B0521}"/>
              </a:ext>
            </a:extLst>
          </p:cNvPr>
          <p:cNvSpPr txBox="1">
            <a:spLocks/>
          </p:cNvSpPr>
          <p:nvPr userDrawn="1"/>
        </p:nvSpPr>
        <p:spPr>
          <a:xfrm>
            <a:off x="9448483" y="6344705"/>
            <a:ext cx="2743517" cy="365180"/>
          </a:xfrm>
          <a:prstGeom prst="rect">
            <a:avLst/>
          </a:prstGeom>
        </p:spPr>
        <p:txBody>
          <a:bodyPr vert="horz" lIns="60967" tIns="30484" rIns="60967" bIns="30484" rtlCol="0" anchor="ctr"/>
          <a:lstStyle>
            <a:defPPr>
              <a:defRPr lang="en-US"/>
            </a:defPPr>
            <a:lvl1pPr marL="0" algn="r" defTabSz="457157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57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4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70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27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83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41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97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54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0D722F-AB02-4394-A7FD-10E1341515BC}" type="slidenum">
              <a:rPr kumimoji="1" lang="ja-JP" altLang="en-US" sz="1100" b="1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kumimoji="1" lang="ja-JP" altLang="en-US" sz="11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130830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F2D59-F9BF-414F-AA3A-D7CD66277366}" type="datetime1">
              <a:rPr kumimoji="1" lang="ja-JP" altLang="en-US" smtClean="0"/>
              <a:t>2025/10/10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36B53F-7ECC-40FA-9D96-AB5D9F018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775" y="395678"/>
            <a:ext cx="10515600" cy="696668"/>
          </a:xfrm>
        </p:spPr>
        <p:txBody>
          <a:bodyPr>
            <a:normAutofit/>
          </a:bodyPr>
          <a:lstStyle>
            <a:lvl1pPr>
              <a:defRPr sz="4000" b="1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11" name="スライド番号プレースホルダー 5">
            <a:extLst>
              <a:ext uri="{FF2B5EF4-FFF2-40B4-BE49-F238E27FC236}">
                <a16:creationId xmlns:a16="http://schemas.microsoft.com/office/drawing/2014/main" id="{929CCF21-8F48-4745-B0DE-0E8604176180}"/>
              </a:ext>
            </a:extLst>
          </p:cNvPr>
          <p:cNvSpPr txBox="1">
            <a:spLocks/>
          </p:cNvSpPr>
          <p:nvPr userDrawn="1"/>
        </p:nvSpPr>
        <p:spPr>
          <a:xfrm>
            <a:off x="8969987" y="6356273"/>
            <a:ext cx="2743517" cy="365180"/>
          </a:xfrm>
          <a:prstGeom prst="rect">
            <a:avLst/>
          </a:prstGeom>
        </p:spPr>
        <p:txBody>
          <a:bodyPr vert="horz" lIns="60967" tIns="30484" rIns="60967" bIns="30484" rtlCol="0" anchor="ctr"/>
          <a:lstStyle>
            <a:defPPr>
              <a:defRPr lang="en-US"/>
            </a:defPPr>
            <a:lvl1pPr marL="0" algn="r" defTabSz="457157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57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4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70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27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83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41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97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54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0D722F-AB02-4394-A7FD-10E1341515BC}" type="slidenum">
              <a:rPr kumimoji="1" lang="ja-JP" altLang="en-US" sz="1600" b="1" smtClean="0">
                <a:solidFill>
                  <a:schemeClr val="bg1"/>
                </a:solidFill>
              </a:rPr>
              <a:pPr/>
              <a:t>‹#›</a:t>
            </a:fld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3E1ECD34-487B-4536-ACCB-80405F875C80}"/>
              </a:ext>
            </a:extLst>
          </p:cNvPr>
          <p:cNvSpPr/>
          <p:nvPr userDrawn="1"/>
        </p:nvSpPr>
        <p:spPr>
          <a:xfrm>
            <a:off x="91964" y="-9993"/>
            <a:ext cx="213128" cy="869562"/>
          </a:xfrm>
          <a:prstGeom prst="rect">
            <a:avLst/>
          </a:prstGeom>
          <a:solidFill>
            <a:srgbClr val="F973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>
              <a:solidFill>
                <a:srgbClr val="F97396"/>
              </a:solidFill>
            </a:endParaRPr>
          </a:p>
        </p:txBody>
      </p:sp>
      <p:sp>
        <p:nvSpPr>
          <p:cNvPr id="2" name="テキスト プレースホルダー 2">
            <a:extLst>
              <a:ext uri="{FF2B5EF4-FFF2-40B4-BE49-F238E27FC236}">
                <a16:creationId xmlns:a16="http://schemas.microsoft.com/office/drawing/2014/main" id="{3CC2D5F7-1CA0-EAA0-4D13-D5D1D9C361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979161"/>
            <a:ext cx="7500505" cy="9144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3200" b="0" u="sng">
                <a:solidFill>
                  <a:schemeClr val="bg2">
                    <a:lumMod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2400">
                <a:solidFill>
                  <a:schemeClr val="bg2">
                    <a:lumMod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2pPr>
            <a:lvl3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2400">
                <a:solidFill>
                  <a:schemeClr val="bg2">
                    <a:lumMod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3pPr>
            <a:lvl4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2400">
                <a:solidFill>
                  <a:schemeClr val="bg2">
                    <a:lumMod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4pPr>
            <a:lvl5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2400">
                <a:solidFill>
                  <a:schemeClr val="bg2">
                    <a:lumMod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CF176A45-0F37-E61A-7A07-12648A440723}"/>
              </a:ext>
            </a:extLst>
          </p:cNvPr>
          <p:cNvGrpSpPr/>
          <p:nvPr userDrawn="1"/>
        </p:nvGrpSpPr>
        <p:grpSpPr>
          <a:xfrm>
            <a:off x="305092" y="13155"/>
            <a:ext cx="837701" cy="312747"/>
            <a:chOff x="0" y="0"/>
            <a:chExt cx="837701" cy="312747"/>
          </a:xfrm>
        </p:grpSpPr>
        <p:sp>
          <p:nvSpPr>
            <p:cNvPr id="9" name="矢印: 五方向 8">
              <a:extLst>
                <a:ext uri="{FF2B5EF4-FFF2-40B4-BE49-F238E27FC236}">
                  <a16:creationId xmlns:a16="http://schemas.microsoft.com/office/drawing/2014/main" id="{7A7E1AF6-8AAE-AE19-DE95-E3112FCF47E9}"/>
                </a:ext>
              </a:extLst>
            </p:cNvPr>
            <p:cNvSpPr/>
            <p:nvPr userDrawn="1"/>
          </p:nvSpPr>
          <p:spPr>
            <a:xfrm>
              <a:off x="0" y="0"/>
              <a:ext cx="837701" cy="312747"/>
            </a:xfrm>
            <a:prstGeom prst="homePlate">
              <a:avLst/>
            </a:prstGeom>
            <a:solidFill>
              <a:srgbClr val="4195A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矢印: 五方向 4">
              <a:extLst>
                <a:ext uri="{FF2B5EF4-FFF2-40B4-BE49-F238E27FC236}">
                  <a16:creationId xmlns:a16="http://schemas.microsoft.com/office/drawing/2014/main" id="{44E07B34-67FE-A18A-D9B1-BBD32BB9138C}"/>
                </a:ext>
              </a:extLst>
            </p:cNvPr>
            <p:cNvSpPr txBox="1"/>
            <p:nvPr userDrawn="1"/>
          </p:nvSpPr>
          <p:spPr>
            <a:xfrm>
              <a:off x="0" y="0"/>
              <a:ext cx="759514" cy="3127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4676" tIns="37338" rIns="18669" bIns="37338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kumimoji="1" lang="ja-JP" altLang="en-US" sz="1400" b="1" kern="12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浸水</a:t>
              </a:r>
              <a:endParaRPr kumimoji="1" lang="en-US" altLang="ja-JP" sz="1400" b="1" kern="12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3" name="スライド番号プレースホルダー 5">
            <a:extLst>
              <a:ext uri="{FF2B5EF4-FFF2-40B4-BE49-F238E27FC236}">
                <a16:creationId xmlns:a16="http://schemas.microsoft.com/office/drawing/2014/main" id="{E717D4FF-BA3E-718A-F639-1A3F79FA6EBF}"/>
              </a:ext>
            </a:extLst>
          </p:cNvPr>
          <p:cNvSpPr txBox="1">
            <a:spLocks/>
          </p:cNvSpPr>
          <p:nvPr userDrawn="1"/>
        </p:nvSpPr>
        <p:spPr>
          <a:xfrm>
            <a:off x="9448483" y="6344705"/>
            <a:ext cx="2743517" cy="365180"/>
          </a:xfrm>
          <a:prstGeom prst="rect">
            <a:avLst/>
          </a:prstGeom>
        </p:spPr>
        <p:txBody>
          <a:bodyPr vert="horz" lIns="60967" tIns="30484" rIns="60967" bIns="30484" rtlCol="0" anchor="ctr"/>
          <a:lstStyle>
            <a:defPPr>
              <a:defRPr lang="en-US"/>
            </a:defPPr>
            <a:lvl1pPr marL="0" algn="r" defTabSz="457157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57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4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70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27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83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41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97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54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0D722F-AB02-4394-A7FD-10E1341515BC}" type="slidenum">
              <a:rPr kumimoji="1" lang="ja-JP" altLang="en-US" sz="1100" b="1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kumimoji="1" lang="ja-JP" altLang="en-US" sz="11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69926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D302D-E11A-4037-9B63-24683BDB9CEF}" type="datetime1">
              <a:rPr kumimoji="1" lang="ja-JP" altLang="en-US" smtClean="0"/>
              <a:t>2025/10/10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36B53F-7ECC-40FA-9D96-AB5D9F018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775" y="395678"/>
            <a:ext cx="10515600" cy="696668"/>
          </a:xfrm>
        </p:spPr>
        <p:txBody>
          <a:bodyPr>
            <a:normAutofit/>
          </a:bodyPr>
          <a:lstStyle>
            <a:lvl1pPr>
              <a:defRPr sz="4000" b="1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11" name="スライド番号プレースホルダー 5">
            <a:extLst>
              <a:ext uri="{FF2B5EF4-FFF2-40B4-BE49-F238E27FC236}">
                <a16:creationId xmlns:a16="http://schemas.microsoft.com/office/drawing/2014/main" id="{929CCF21-8F48-4745-B0DE-0E8604176180}"/>
              </a:ext>
            </a:extLst>
          </p:cNvPr>
          <p:cNvSpPr txBox="1">
            <a:spLocks/>
          </p:cNvSpPr>
          <p:nvPr userDrawn="1"/>
        </p:nvSpPr>
        <p:spPr>
          <a:xfrm>
            <a:off x="8969987" y="6356273"/>
            <a:ext cx="2743517" cy="365180"/>
          </a:xfrm>
          <a:prstGeom prst="rect">
            <a:avLst/>
          </a:prstGeom>
        </p:spPr>
        <p:txBody>
          <a:bodyPr vert="horz" lIns="60967" tIns="30484" rIns="60967" bIns="30484" rtlCol="0" anchor="ctr"/>
          <a:lstStyle>
            <a:defPPr>
              <a:defRPr lang="en-US"/>
            </a:defPPr>
            <a:lvl1pPr marL="0" algn="r" defTabSz="457157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57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4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70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27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83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41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97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54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0D722F-AB02-4394-A7FD-10E1341515BC}" type="slidenum">
              <a:rPr kumimoji="1" lang="ja-JP" altLang="en-US" sz="1600" b="1" smtClean="0">
                <a:solidFill>
                  <a:schemeClr val="bg1"/>
                </a:solidFill>
              </a:rPr>
              <a:pPr/>
              <a:t>‹#›</a:t>
            </a:fld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3E1ECD34-487B-4536-ACCB-80405F875C80}"/>
              </a:ext>
            </a:extLst>
          </p:cNvPr>
          <p:cNvSpPr/>
          <p:nvPr userDrawn="1"/>
        </p:nvSpPr>
        <p:spPr>
          <a:xfrm>
            <a:off x="91964" y="-9993"/>
            <a:ext cx="213128" cy="869562"/>
          </a:xfrm>
          <a:prstGeom prst="rect">
            <a:avLst/>
          </a:prstGeom>
          <a:solidFill>
            <a:srgbClr val="F973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>
              <a:solidFill>
                <a:srgbClr val="F97396"/>
              </a:solidFill>
            </a:endParaRPr>
          </a:p>
        </p:txBody>
      </p:sp>
      <p:sp>
        <p:nvSpPr>
          <p:cNvPr id="2" name="テキスト プレースホルダー 2">
            <a:extLst>
              <a:ext uri="{FF2B5EF4-FFF2-40B4-BE49-F238E27FC236}">
                <a16:creationId xmlns:a16="http://schemas.microsoft.com/office/drawing/2014/main" id="{3CC2D5F7-1CA0-EAA0-4D13-D5D1D9C361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979161"/>
            <a:ext cx="7500505" cy="9144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3200" b="0" u="sng">
                <a:solidFill>
                  <a:schemeClr val="bg2">
                    <a:lumMod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2400">
                <a:solidFill>
                  <a:schemeClr val="bg2">
                    <a:lumMod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2pPr>
            <a:lvl3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2400">
                <a:solidFill>
                  <a:schemeClr val="bg2">
                    <a:lumMod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3pPr>
            <a:lvl4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2400">
                <a:solidFill>
                  <a:schemeClr val="bg2">
                    <a:lumMod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4pPr>
            <a:lvl5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2400">
                <a:solidFill>
                  <a:schemeClr val="bg2">
                    <a:lumMod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graphicFrame>
        <p:nvGraphicFramePr>
          <p:cNvPr id="3" name="図表 2">
            <a:extLst>
              <a:ext uri="{FF2B5EF4-FFF2-40B4-BE49-F238E27FC236}">
                <a16:creationId xmlns:a16="http://schemas.microsoft.com/office/drawing/2014/main" id="{AD534F6D-35C3-D524-740E-031297838A9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877040857"/>
              </p:ext>
            </p:extLst>
          </p:nvPr>
        </p:nvGraphicFramePr>
        <p:xfrm>
          <a:off x="314519" y="-9427"/>
          <a:ext cx="838520" cy="3127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BA5D643F-C665-F7F8-FC2D-1E9E3D147EBE}"/>
              </a:ext>
            </a:extLst>
          </p:cNvPr>
          <p:cNvGrpSpPr/>
          <p:nvPr userDrawn="1"/>
        </p:nvGrpSpPr>
        <p:grpSpPr>
          <a:xfrm>
            <a:off x="305092" y="13155"/>
            <a:ext cx="837701" cy="312747"/>
            <a:chOff x="0" y="0"/>
            <a:chExt cx="837701" cy="312747"/>
          </a:xfrm>
        </p:grpSpPr>
        <p:sp>
          <p:nvSpPr>
            <p:cNvPr id="14" name="矢印: 五方向 13">
              <a:extLst>
                <a:ext uri="{FF2B5EF4-FFF2-40B4-BE49-F238E27FC236}">
                  <a16:creationId xmlns:a16="http://schemas.microsoft.com/office/drawing/2014/main" id="{9F1FEF6A-502E-F706-C6B6-2C2A7B583F55}"/>
                </a:ext>
              </a:extLst>
            </p:cNvPr>
            <p:cNvSpPr/>
            <p:nvPr userDrawn="1"/>
          </p:nvSpPr>
          <p:spPr>
            <a:xfrm>
              <a:off x="0" y="0"/>
              <a:ext cx="837701" cy="312747"/>
            </a:xfrm>
            <a:prstGeom prst="homePlate">
              <a:avLst/>
            </a:prstGeom>
            <a:solidFill>
              <a:srgbClr val="4195A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矢印: 五方向 4">
              <a:extLst>
                <a:ext uri="{FF2B5EF4-FFF2-40B4-BE49-F238E27FC236}">
                  <a16:creationId xmlns:a16="http://schemas.microsoft.com/office/drawing/2014/main" id="{9D8FAF45-25DF-4383-E0FD-7767E2ADFF1A}"/>
                </a:ext>
              </a:extLst>
            </p:cNvPr>
            <p:cNvSpPr txBox="1"/>
            <p:nvPr userDrawn="1"/>
          </p:nvSpPr>
          <p:spPr>
            <a:xfrm>
              <a:off x="0" y="0"/>
              <a:ext cx="759514" cy="3127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4676" tIns="37338" rIns="18669" bIns="37338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kumimoji="1" lang="ja-JP" altLang="en-US" sz="1400" b="1" kern="12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訓練</a:t>
              </a:r>
              <a:endParaRPr kumimoji="1" lang="en-US" altLang="ja-JP" sz="1400" b="1" kern="12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4" name="スライド番号プレースホルダー 5">
            <a:extLst>
              <a:ext uri="{FF2B5EF4-FFF2-40B4-BE49-F238E27FC236}">
                <a16:creationId xmlns:a16="http://schemas.microsoft.com/office/drawing/2014/main" id="{A99103AB-D992-39C1-1DFB-5E6779BC6EE9}"/>
              </a:ext>
            </a:extLst>
          </p:cNvPr>
          <p:cNvSpPr txBox="1">
            <a:spLocks/>
          </p:cNvSpPr>
          <p:nvPr userDrawn="1"/>
        </p:nvSpPr>
        <p:spPr>
          <a:xfrm>
            <a:off x="9448483" y="6344705"/>
            <a:ext cx="2743517" cy="365180"/>
          </a:xfrm>
          <a:prstGeom prst="rect">
            <a:avLst/>
          </a:prstGeom>
        </p:spPr>
        <p:txBody>
          <a:bodyPr vert="horz" lIns="60967" tIns="30484" rIns="60967" bIns="30484" rtlCol="0" anchor="ctr"/>
          <a:lstStyle>
            <a:defPPr>
              <a:defRPr lang="en-US"/>
            </a:defPPr>
            <a:lvl1pPr marL="0" algn="r" defTabSz="457157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57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4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70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27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83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41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97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54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0D722F-AB02-4394-A7FD-10E1341515BC}" type="slidenum">
              <a:rPr kumimoji="1" lang="ja-JP" altLang="en-US" sz="1100" b="1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kumimoji="1" lang="ja-JP" altLang="en-US" sz="11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639284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591B3-67F8-4A8C-B275-4DA12BA3C98A}" type="datetime1">
              <a:rPr kumimoji="1" lang="ja-JP" altLang="en-US" smtClean="0"/>
              <a:t>2025/10/10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36B53F-7ECC-40FA-9D96-AB5D9F018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775" y="395678"/>
            <a:ext cx="10515600" cy="696668"/>
          </a:xfrm>
        </p:spPr>
        <p:txBody>
          <a:bodyPr>
            <a:normAutofit/>
          </a:bodyPr>
          <a:lstStyle>
            <a:lvl1pPr>
              <a:defRPr sz="4000" b="1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19C7ADC-B2CF-493C-BD67-933D6E645F70}"/>
              </a:ext>
            </a:extLst>
          </p:cNvPr>
          <p:cNvSpPr txBox="1"/>
          <p:nvPr/>
        </p:nvSpPr>
        <p:spPr>
          <a:xfrm>
            <a:off x="305093" y="6107700"/>
            <a:ext cx="11558856" cy="557845"/>
          </a:xfrm>
          <a:prstGeom prst="rect">
            <a:avLst/>
          </a:prstGeom>
          <a:solidFill>
            <a:srgbClr val="4DA6BB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300"/>
              </a:spcAft>
            </a:pPr>
            <a:endParaRPr lang="ja-JP" altLang="en-US" sz="22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3E1ECD34-487B-4536-ACCB-80405F875C80}"/>
              </a:ext>
            </a:extLst>
          </p:cNvPr>
          <p:cNvSpPr/>
          <p:nvPr userDrawn="1"/>
        </p:nvSpPr>
        <p:spPr>
          <a:xfrm>
            <a:off x="91964" y="-9993"/>
            <a:ext cx="213128" cy="869562"/>
          </a:xfrm>
          <a:prstGeom prst="rect">
            <a:avLst/>
          </a:prstGeom>
          <a:solidFill>
            <a:srgbClr val="F973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>
              <a:solidFill>
                <a:srgbClr val="F97396"/>
              </a:solidFill>
            </a:endParaRPr>
          </a:p>
        </p:txBody>
      </p:sp>
      <p:sp>
        <p:nvSpPr>
          <p:cNvPr id="2" name="テキスト プレースホルダー 2">
            <a:extLst>
              <a:ext uri="{FF2B5EF4-FFF2-40B4-BE49-F238E27FC236}">
                <a16:creationId xmlns:a16="http://schemas.microsoft.com/office/drawing/2014/main" id="{3CC2D5F7-1CA0-EAA0-4D13-D5D1D9C361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979161"/>
            <a:ext cx="7500505" cy="9144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3200" b="0" u="sng">
                <a:solidFill>
                  <a:schemeClr val="bg2">
                    <a:lumMod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2400">
                <a:solidFill>
                  <a:schemeClr val="bg2">
                    <a:lumMod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2pPr>
            <a:lvl3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2400">
                <a:solidFill>
                  <a:schemeClr val="bg2">
                    <a:lumMod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3pPr>
            <a:lvl4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2400">
                <a:solidFill>
                  <a:schemeClr val="bg2">
                    <a:lumMod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4pPr>
            <a:lvl5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2400">
                <a:solidFill>
                  <a:schemeClr val="bg2">
                    <a:lumMod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7" name="テキスト プレースホルダー 13">
            <a:extLst>
              <a:ext uri="{FF2B5EF4-FFF2-40B4-BE49-F238E27FC236}">
                <a16:creationId xmlns:a16="http://schemas.microsoft.com/office/drawing/2014/main" id="{6A7AC299-843B-5455-5EE9-7A9FDF94E28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57625" y="6216798"/>
            <a:ext cx="9876751" cy="322065"/>
          </a:xfrm>
        </p:spPr>
        <p:txBody>
          <a:bodyPr>
            <a:no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6A473DAB-F97A-789F-5FC1-12ADE62BE1C2}"/>
              </a:ext>
            </a:extLst>
          </p:cNvPr>
          <p:cNvGrpSpPr/>
          <p:nvPr userDrawn="1"/>
        </p:nvGrpSpPr>
        <p:grpSpPr>
          <a:xfrm>
            <a:off x="305092" y="13155"/>
            <a:ext cx="837701" cy="312747"/>
            <a:chOff x="0" y="0"/>
            <a:chExt cx="837701" cy="312747"/>
          </a:xfrm>
        </p:grpSpPr>
        <p:sp>
          <p:nvSpPr>
            <p:cNvPr id="10" name="矢印: 五方向 9">
              <a:extLst>
                <a:ext uri="{FF2B5EF4-FFF2-40B4-BE49-F238E27FC236}">
                  <a16:creationId xmlns:a16="http://schemas.microsoft.com/office/drawing/2014/main" id="{45FE438B-95C3-DA99-A1DC-2F373A0EE6F0}"/>
                </a:ext>
              </a:extLst>
            </p:cNvPr>
            <p:cNvSpPr/>
            <p:nvPr userDrawn="1"/>
          </p:nvSpPr>
          <p:spPr>
            <a:xfrm>
              <a:off x="0" y="0"/>
              <a:ext cx="837701" cy="312747"/>
            </a:xfrm>
            <a:prstGeom prst="homePlate">
              <a:avLst/>
            </a:prstGeom>
            <a:solidFill>
              <a:srgbClr val="4195A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矢印: 五方向 4">
              <a:extLst>
                <a:ext uri="{FF2B5EF4-FFF2-40B4-BE49-F238E27FC236}">
                  <a16:creationId xmlns:a16="http://schemas.microsoft.com/office/drawing/2014/main" id="{073905F0-A181-F6D4-4DE9-C18E7A9BA346}"/>
                </a:ext>
              </a:extLst>
            </p:cNvPr>
            <p:cNvSpPr txBox="1"/>
            <p:nvPr userDrawn="1"/>
          </p:nvSpPr>
          <p:spPr>
            <a:xfrm>
              <a:off x="0" y="0"/>
              <a:ext cx="759514" cy="3127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4676" tIns="37338" rIns="18669" bIns="37338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kumimoji="1" lang="ja-JP" altLang="en-US" sz="1400" b="1" kern="12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ｲﾍﾞﾝﾄ</a:t>
              </a:r>
              <a:endParaRPr kumimoji="1" lang="en-US" altLang="ja-JP" sz="1400" b="1" kern="12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3" name="スライド番号プレースホルダー 5">
            <a:extLst>
              <a:ext uri="{FF2B5EF4-FFF2-40B4-BE49-F238E27FC236}">
                <a16:creationId xmlns:a16="http://schemas.microsoft.com/office/drawing/2014/main" id="{A48B56C7-CEA7-8D8F-D01A-A331DCB265DD}"/>
              </a:ext>
            </a:extLst>
          </p:cNvPr>
          <p:cNvSpPr txBox="1">
            <a:spLocks/>
          </p:cNvSpPr>
          <p:nvPr userDrawn="1"/>
        </p:nvSpPr>
        <p:spPr>
          <a:xfrm>
            <a:off x="9448483" y="6344705"/>
            <a:ext cx="2743517" cy="365180"/>
          </a:xfrm>
          <a:prstGeom prst="rect">
            <a:avLst/>
          </a:prstGeom>
        </p:spPr>
        <p:txBody>
          <a:bodyPr vert="horz" lIns="60967" tIns="30484" rIns="60967" bIns="30484" rtlCol="0" anchor="ctr"/>
          <a:lstStyle>
            <a:defPPr>
              <a:defRPr lang="en-US"/>
            </a:defPPr>
            <a:lvl1pPr marL="0" algn="r" defTabSz="457157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57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4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70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27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83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41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97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54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0D722F-AB02-4394-A7FD-10E1341515BC}" type="slidenum">
              <a:rPr kumimoji="1" lang="ja-JP" altLang="en-US" sz="1100" b="1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kumimoji="1" lang="ja-JP" altLang="en-US" sz="11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760071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4CEA0-D20A-423B-846F-F6ACB8FB15F5}" type="datetime1">
              <a:rPr kumimoji="1" lang="ja-JP" altLang="en-US" smtClean="0"/>
              <a:t>2025/10/10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36B53F-7ECC-40FA-9D96-AB5D9F018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775" y="395678"/>
            <a:ext cx="10515600" cy="696668"/>
          </a:xfrm>
        </p:spPr>
        <p:txBody>
          <a:bodyPr>
            <a:normAutofit/>
          </a:bodyPr>
          <a:lstStyle>
            <a:lvl1pPr>
              <a:defRPr sz="4000" b="1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11" name="スライド番号プレースホルダー 5">
            <a:extLst>
              <a:ext uri="{FF2B5EF4-FFF2-40B4-BE49-F238E27FC236}">
                <a16:creationId xmlns:a16="http://schemas.microsoft.com/office/drawing/2014/main" id="{929CCF21-8F48-4745-B0DE-0E8604176180}"/>
              </a:ext>
            </a:extLst>
          </p:cNvPr>
          <p:cNvSpPr txBox="1">
            <a:spLocks/>
          </p:cNvSpPr>
          <p:nvPr userDrawn="1"/>
        </p:nvSpPr>
        <p:spPr>
          <a:xfrm>
            <a:off x="8969987" y="6356273"/>
            <a:ext cx="2743517" cy="365180"/>
          </a:xfrm>
          <a:prstGeom prst="rect">
            <a:avLst/>
          </a:prstGeom>
        </p:spPr>
        <p:txBody>
          <a:bodyPr vert="horz" lIns="60967" tIns="30484" rIns="60967" bIns="30484" rtlCol="0" anchor="ctr"/>
          <a:lstStyle>
            <a:defPPr>
              <a:defRPr lang="en-US"/>
            </a:defPPr>
            <a:lvl1pPr marL="0" algn="r" defTabSz="457157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57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4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70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27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83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41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97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54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0D722F-AB02-4394-A7FD-10E1341515BC}" type="slidenum">
              <a:rPr kumimoji="1" lang="ja-JP" altLang="en-US" sz="1600" b="1" smtClean="0">
                <a:solidFill>
                  <a:schemeClr val="bg1"/>
                </a:solidFill>
              </a:rPr>
              <a:pPr/>
              <a:t>‹#›</a:t>
            </a:fld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3E1ECD34-487B-4536-ACCB-80405F875C80}"/>
              </a:ext>
            </a:extLst>
          </p:cNvPr>
          <p:cNvSpPr/>
          <p:nvPr userDrawn="1"/>
        </p:nvSpPr>
        <p:spPr>
          <a:xfrm>
            <a:off x="91964" y="-9993"/>
            <a:ext cx="213128" cy="869562"/>
          </a:xfrm>
          <a:prstGeom prst="rect">
            <a:avLst/>
          </a:prstGeom>
          <a:solidFill>
            <a:srgbClr val="F973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>
              <a:solidFill>
                <a:srgbClr val="F97396"/>
              </a:solidFill>
            </a:endParaRPr>
          </a:p>
        </p:txBody>
      </p:sp>
      <p:sp>
        <p:nvSpPr>
          <p:cNvPr id="2" name="テキスト プレースホルダー 2">
            <a:extLst>
              <a:ext uri="{FF2B5EF4-FFF2-40B4-BE49-F238E27FC236}">
                <a16:creationId xmlns:a16="http://schemas.microsoft.com/office/drawing/2014/main" id="{3CC2D5F7-1CA0-EAA0-4D13-D5D1D9C361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979161"/>
            <a:ext cx="7500505" cy="9144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3200" b="0" u="sng">
                <a:solidFill>
                  <a:schemeClr val="bg2">
                    <a:lumMod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2400">
                <a:solidFill>
                  <a:schemeClr val="bg2">
                    <a:lumMod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2pPr>
            <a:lvl3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2400">
                <a:solidFill>
                  <a:schemeClr val="bg2">
                    <a:lumMod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3pPr>
            <a:lvl4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2400">
                <a:solidFill>
                  <a:schemeClr val="bg2">
                    <a:lumMod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4pPr>
            <a:lvl5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2400">
                <a:solidFill>
                  <a:schemeClr val="bg2">
                    <a:lumMod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72F848A8-41C2-DF0B-E9C1-E3697E585305}"/>
              </a:ext>
            </a:extLst>
          </p:cNvPr>
          <p:cNvGrpSpPr/>
          <p:nvPr userDrawn="1"/>
        </p:nvGrpSpPr>
        <p:grpSpPr>
          <a:xfrm>
            <a:off x="305092" y="13155"/>
            <a:ext cx="837701" cy="312747"/>
            <a:chOff x="0" y="0"/>
            <a:chExt cx="837701" cy="312747"/>
          </a:xfrm>
        </p:grpSpPr>
        <p:sp>
          <p:nvSpPr>
            <p:cNvPr id="9" name="矢印: 五方向 8">
              <a:extLst>
                <a:ext uri="{FF2B5EF4-FFF2-40B4-BE49-F238E27FC236}">
                  <a16:creationId xmlns:a16="http://schemas.microsoft.com/office/drawing/2014/main" id="{CAE86A93-3AC1-6026-12EF-F1131AA36523}"/>
                </a:ext>
              </a:extLst>
            </p:cNvPr>
            <p:cNvSpPr/>
            <p:nvPr userDrawn="1"/>
          </p:nvSpPr>
          <p:spPr>
            <a:xfrm>
              <a:off x="0" y="0"/>
              <a:ext cx="837701" cy="312747"/>
            </a:xfrm>
            <a:prstGeom prst="homePlate">
              <a:avLst/>
            </a:prstGeom>
            <a:solidFill>
              <a:srgbClr val="4195A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矢印: 五方向 4">
              <a:extLst>
                <a:ext uri="{FF2B5EF4-FFF2-40B4-BE49-F238E27FC236}">
                  <a16:creationId xmlns:a16="http://schemas.microsoft.com/office/drawing/2014/main" id="{EB7B42DA-63F8-096E-1CFF-4AEAF51EE7CF}"/>
                </a:ext>
              </a:extLst>
            </p:cNvPr>
            <p:cNvSpPr txBox="1"/>
            <p:nvPr userDrawn="1"/>
          </p:nvSpPr>
          <p:spPr>
            <a:xfrm>
              <a:off x="0" y="0"/>
              <a:ext cx="759514" cy="3127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4676" tIns="37338" rIns="18669" bIns="37338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kumimoji="1" lang="ja-JP" altLang="en-US" sz="1400" b="1" kern="12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ｲﾍﾞﾝﾄ</a:t>
              </a:r>
              <a:endParaRPr kumimoji="1" lang="en-US" altLang="ja-JP" sz="1400" b="1" kern="12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3" name="スライド番号プレースホルダー 5">
            <a:extLst>
              <a:ext uri="{FF2B5EF4-FFF2-40B4-BE49-F238E27FC236}">
                <a16:creationId xmlns:a16="http://schemas.microsoft.com/office/drawing/2014/main" id="{2F2CD1C6-3EF2-FDAC-88B6-697303ACF8E6}"/>
              </a:ext>
            </a:extLst>
          </p:cNvPr>
          <p:cNvSpPr txBox="1">
            <a:spLocks/>
          </p:cNvSpPr>
          <p:nvPr userDrawn="1"/>
        </p:nvSpPr>
        <p:spPr>
          <a:xfrm>
            <a:off x="9448483" y="6344705"/>
            <a:ext cx="2743517" cy="365180"/>
          </a:xfrm>
          <a:prstGeom prst="rect">
            <a:avLst/>
          </a:prstGeom>
        </p:spPr>
        <p:txBody>
          <a:bodyPr vert="horz" lIns="60967" tIns="30484" rIns="60967" bIns="30484" rtlCol="0" anchor="ctr"/>
          <a:lstStyle>
            <a:defPPr>
              <a:defRPr lang="en-US"/>
            </a:defPPr>
            <a:lvl1pPr marL="0" algn="r" defTabSz="457157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57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4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70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27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83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41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97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54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0D722F-AB02-4394-A7FD-10E1341515BC}" type="slidenum">
              <a:rPr kumimoji="1" lang="ja-JP" altLang="en-US" sz="1100" b="1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kumimoji="1" lang="ja-JP" altLang="en-US" sz="11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636823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660BA-E7D1-46B2-AE68-FB40E449C705}" type="datetime1">
              <a:rPr kumimoji="1" lang="ja-JP" altLang="en-US" smtClean="0"/>
              <a:t>2025/10/10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36B53F-7ECC-40FA-9D96-AB5D9F018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775" y="395678"/>
            <a:ext cx="10515600" cy="696668"/>
          </a:xfrm>
        </p:spPr>
        <p:txBody>
          <a:bodyPr>
            <a:normAutofit/>
          </a:bodyPr>
          <a:lstStyle>
            <a:lvl1pPr>
              <a:defRPr sz="4000" b="1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19C7ADC-B2CF-493C-BD67-933D6E645F70}"/>
              </a:ext>
            </a:extLst>
          </p:cNvPr>
          <p:cNvSpPr txBox="1"/>
          <p:nvPr/>
        </p:nvSpPr>
        <p:spPr>
          <a:xfrm>
            <a:off x="305093" y="6107700"/>
            <a:ext cx="11558856" cy="557845"/>
          </a:xfrm>
          <a:prstGeom prst="rect">
            <a:avLst/>
          </a:prstGeom>
          <a:solidFill>
            <a:srgbClr val="4DA6BB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300"/>
              </a:spcAft>
            </a:pPr>
            <a:endParaRPr lang="ja-JP" altLang="en-US" sz="22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3E1ECD34-487B-4536-ACCB-80405F875C80}"/>
              </a:ext>
            </a:extLst>
          </p:cNvPr>
          <p:cNvSpPr/>
          <p:nvPr userDrawn="1"/>
        </p:nvSpPr>
        <p:spPr>
          <a:xfrm>
            <a:off x="91964" y="-9993"/>
            <a:ext cx="213128" cy="869562"/>
          </a:xfrm>
          <a:prstGeom prst="rect">
            <a:avLst/>
          </a:prstGeom>
          <a:solidFill>
            <a:srgbClr val="F973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>
              <a:solidFill>
                <a:srgbClr val="F97396"/>
              </a:solidFill>
            </a:endParaRPr>
          </a:p>
        </p:txBody>
      </p:sp>
      <p:sp>
        <p:nvSpPr>
          <p:cNvPr id="2" name="テキスト プレースホルダー 2">
            <a:extLst>
              <a:ext uri="{FF2B5EF4-FFF2-40B4-BE49-F238E27FC236}">
                <a16:creationId xmlns:a16="http://schemas.microsoft.com/office/drawing/2014/main" id="{3CC2D5F7-1CA0-EAA0-4D13-D5D1D9C361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979161"/>
            <a:ext cx="7500505" cy="9144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3200" b="0" u="sng">
                <a:solidFill>
                  <a:schemeClr val="bg2">
                    <a:lumMod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2400">
                <a:solidFill>
                  <a:schemeClr val="bg2">
                    <a:lumMod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2pPr>
            <a:lvl3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2400">
                <a:solidFill>
                  <a:schemeClr val="bg2">
                    <a:lumMod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3pPr>
            <a:lvl4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2400">
                <a:solidFill>
                  <a:schemeClr val="bg2">
                    <a:lumMod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4pPr>
            <a:lvl5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2400">
                <a:solidFill>
                  <a:schemeClr val="bg2">
                    <a:lumMod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7" name="テキスト プレースホルダー 13">
            <a:extLst>
              <a:ext uri="{FF2B5EF4-FFF2-40B4-BE49-F238E27FC236}">
                <a16:creationId xmlns:a16="http://schemas.microsoft.com/office/drawing/2014/main" id="{6A7AC299-843B-5455-5EE9-7A9FDF94E28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57625" y="6216798"/>
            <a:ext cx="9876751" cy="322065"/>
          </a:xfrm>
        </p:spPr>
        <p:txBody>
          <a:bodyPr>
            <a:no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62FF1989-1595-17E8-A4D7-C50413998553}"/>
              </a:ext>
            </a:extLst>
          </p:cNvPr>
          <p:cNvGrpSpPr/>
          <p:nvPr userDrawn="1"/>
        </p:nvGrpSpPr>
        <p:grpSpPr>
          <a:xfrm>
            <a:off x="305092" y="13155"/>
            <a:ext cx="837701" cy="312747"/>
            <a:chOff x="0" y="0"/>
            <a:chExt cx="837701" cy="312747"/>
          </a:xfrm>
        </p:grpSpPr>
        <p:sp>
          <p:nvSpPr>
            <p:cNvPr id="10" name="矢印: 五方向 9">
              <a:extLst>
                <a:ext uri="{FF2B5EF4-FFF2-40B4-BE49-F238E27FC236}">
                  <a16:creationId xmlns:a16="http://schemas.microsoft.com/office/drawing/2014/main" id="{CD2A6F7B-72A7-5022-FBBC-D05BE46EA605}"/>
                </a:ext>
              </a:extLst>
            </p:cNvPr>
            <p:cNvSpPr/>
            <p:nvPr userDrawn="1"/>
          </p:nvSpPr>
          <p:spPr>
            <a:xfrm>
              <a:off x="0" y="0"/>
              <a:ext cx="837701" cy="312747"/>
            </a:xfrm>
            <a:prstGeom prst="homePlate">
              <a:avLst/>
            </a:prstGeom>
            <a:solidFill>
              <a:srgbClr val="4195A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矢印: 五方向 4">
              <a:extLst>
                <a:ext uri="{FF2B5EF4-FFF2-40B4-BE49-F238E27FC236}">
                  <a16:creationId xmlns:a16="http://schemas.microsoft.com/office/drawing/2014/main" id="{5774B531-DA63-9C92-8466-C452665F0DC8}"/>
                </a:ext>
              </a:extLst>
            </p:cNvPr>
            <p:cNvSpPr txBox="1"/>
            <p:nvPr userDrawn="1"/>
          </p:nvSpPr>
          <p:spPr>
            <a:xfrm>
              <a:off x="0" y="0"/>
              <a:ext cx="759514" cy="3127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4676" tIns="37338" rIns="18669" bIns="37338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kumimoji="1" lang="ja-JP" altLang="en-US" sz="1400" b="1" kern="12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連携</a:t>
              </a:r>
              <a:endParaRPr kumimoji="1" lang="en-US" altLang="ja-JP" sz="1400" b="1" kern="12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3" name="スライド番号プレースホルダー 5">
            <a:extLst>
              <a:ext uri="{FF2B5EF4-FFF2-40B4-BE49-F238E27FC236}">
                <a16:creationId xmlns:a16="http://schemas.microsoft.com/office/drawing/2014/main" id="{16727002-F88E-D5FE-F58C-20C2A53AB6E2}"/>
              </a:ext>
            </a:extLst>
          </p:cNvPr>
          <p:cNvSpPr txBox="1">
            <a:spLocks/>
          </p:cNvSpPr>
          <p:nvPr userDrawn="1"/>
        </p:nvSpPr>
        <p:spPr>
          <a:xfrm>
            <a:off x="9448483" y="6344705"/>
            <a:ext cx="2743517" cy="365180"/>
          </a:xfrm>
          <a:prstGeom prst="rect">
            <a:avLst/>
          </a:prstGeom>
        </p:spPr>
        <p:txBody>
          <a:bodyPr vert="horz" lIns="60967" tIns="30484" rIns="60967" bIns="30484" rtlCol="0" anchor="ctr"/>
          <a:lstStyle>
            <a:defPPr>
              <a:defRPr lang="en-US"/>
            </a:defPPr>
            <a:lvl1pPr marL="0" algn="r" defTabSz="457157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57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4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70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27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83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41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97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54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0D722F-AB02-4394-A7FD-10E1341515BC}" type="slidenum">
              <a:rPr kumimoji="1" lang="ja-JP" altLang="en-US" sz="1100" b="1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kumimoji="1" lang="ja-JP" altLang="en-US" sz="11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476261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1B12-6545-48E6-ACB6-DF3B07546501}" type="datetime1">
              <a:rPr kumimoji="1" lang="ja-JP" altLang="en-US" smtClean="0"/>
              <a:t>2025/10/10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36B53F-7ECC-40FA-9D96-AB5D9F018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775" y="395678"/>
            <a:ext cx="10515600" cy="696668"/>
          </a:xfrm>
        </p:spPr>
        <p:txBody>
          <a:bodyPr>
            <a:normAutofit/>
          </a:bodyPr>
          <a:lstStyle>
            <a:lvl1pPr>
              <a:defRPr sz="4000" b="1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11" name="スライド番号プレースホルダー 5">
            <a:extLst>
              <a:ext uri="{FF2B5EF4-FFF2-40B4-BE49-F238E27FC236}">
                <a16:creationId xmlns:a16="http://schemas.microsoft.com/office/drawing/2014/main" id="{929CCF21-8F48-4745-B0DE-0E8604176180}"/>
              </a:ext>
            </a:extLst>
          </p:cNvPr>
          <p:cNvSpPr txBox="1">
            <a:spLocks/>
          </p:cNvSpPr>
          <p:nvPr userDrawn="1"/>
        </p:nvSpPr>
        <p:spPr>
          <a:xfrm>
            <a:off x="8969987" y="6356273"/>
            <a:ext cx="2743517" cy="365180"/>
          </a:xfrm>
          <a:prstGeom prst="rect">
            <a:avLst/>
          </a:prstGeom>
        </p:spPr>
        <p:txBody>
          <a:bodyPr vert="horz" lIns="60967" tIns="30484" rIns="60967" bIns="30484" rtlCol="0" anchor="ctr"/>
          <a:lstStyle>
            <a:defPPr>
              <a:defRPr lang="en-US"/>
            </a:defPPr>
            <a:lvl1pPr marL="0" algn="r" defTabSz="457157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57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4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70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27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83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41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97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54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0D722F-AB02-4394-A7FD-10E1341515BC}" type="slidenum">
              <a:rPr kumimoji="1" lang="ja-JP" altLang="en-US" sz="1600" b="1" smtClean="0">
                <a:solidFill>
                  <a:schemeClr val="bg1"/>
                </a:solidFill>
              </a:rPr>
              <a:pPr/>
              <a:t>‹#›</a:t>
            </a:fld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3E1ECD34-487B-4536-ACCB-80405F875C80}"/>
              </a:ext>
            </a:extLst>
          </p:cNvPr>
          <p:cNvSpPr/>
          <p:nvPr userDrawn="1"/>
        </p:nvSpPr>
        <p:spPr>
          <a:xfrm>
            <a:off x="91964" y="-9993"/>
            <a:ext cx="213128" cy="869562"/>
          </a:xfrm>
          <a:prstGeom prst="rect">
            <a:avLst/>
          </a:prstGeom>
          <a:solidFill>
            <a:srgbClr val="F973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>
              <a:solidFill>
                <a:srgbClr val="F97396"/>
              </a:solidFill>
            </a:endParaRPr>
          </a:p>
        </p:txBody>
      </p:sp>
      <p:sp>
        <p:nvSpPr>
          <p:cNvPr id="2" name="テキスト プレースホルダー 2">
            <a:extLst>
              <a:ext uri="{FF2B5EF4-FFF2-40B4-BE49-F238E27FC236}">
                <a16:creationId xmlns:a16="http://schemas.microsoft.com/office/drawing/2014/main" id="{3CC2D5F7-1CA0-EAA0-4D13-D5D1D9C361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979161"/>
            <a:ext cx="7500505" cy="9144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3200" b="0" u="sng">
                <a:solidFill>
                  <a:schemeClr val="bg2">
                    <a:lumMod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2400">
                <a:solidFill>
                  <a:schemeClr val="bg2">
                    <a:lumMod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2pPr>
            <a:lvl3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2400">
                <a:solidFill>
                  <a:schemeClr val="bg2">
                    <a:lumMod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3pPr>
            <a:lvl4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2400">
                <a:solidFill>
                  <a:schemeClr val="bg2">
                    <a:lumMod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4pPr>
            <a:lvl5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2400">
                <a:solidFill>
                  <a:schemeClr val="bg2">
                    <a:lumMod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DD6F929F-434D-D78F-010A-FD570370F854}"/>
              </a:ext>
            </a:extLst>
          </p:cNvPr>
          <p:cNvGrpSpPr/>
          <p:nvPr userDrawn="1"/>
        </p:nvGrpSpPr>
        <p:grpSpPr>
          <a:xfrm>
            <a:off x="305092" y="13155"/>
            <a:ext cx="837701" cy="312747"/>
            <a:chOff x="0" y="0"/>
            <a:chExt cx="837701" cy="312747"/>
          </a:xfrm>
        </p:grpSpPr>
        <p:sp>
          <p:nvSpPr>
            <p:cNvPr id="9" name="矢印: 五方向 8">
              <a:extLst>
                <a:ext uri="{FF2B5EF4-FFF2-40B4-BE49-F238E27FC236}">
                  <a16:creationId xmlns:a16="http://schemas.microsoft.com/office/drawing/2014/main" id="{BDCC6EA8-386C-F93A-A2F8-44EF70C839E2}"/>
                </a:ext>
              </a:extLst>
            </p:cNvPr>
            <p:cNvSpPr/>
            <p:nvPr userDrawn="1"/>
          </p:nvSpPr>
          <p:spPr>
            <a:xfrm>
              <a:off x="0" y="0"/>
              <a:ext cx="837701" cy="312747"/>
            </a:xfrm>
            <a:prstGeom prst="homePlate">
              <a:avLst/>
            </a:prstGeom>
            <a:solidFill>
              <a:srgbClr val="4195A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矢印: 五方向 4">
              <a:extLst>
                <a:ext uri="{FF2B5EF4-FFF2-40B4-BE49-F238E27FC236}">
                  <a16:creationId xmlns:a16="http://schemas.microsoft.com/office/drawing/2014/main" id="{DBA09CE0-65C6-F657-ABB0-2F7FDD4FE1C8}"/>
                </a:ext>
              </a:extLst>
            </p:cNvPr>
            <p:cNvSpPr txBox="1"/>
            <p:nvPr userDrawn="1"/>
          </p:nvSpPr>
          <p:spPr>
            <a:xfrm>
              <a:off x="0" y="0"/>
              <a:ext cx="759514" cy="3127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4676" tIns="37338" rIns="18669" bIns="37338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kumimoji="1" lang="ja-JP" altLang="en-US" sz="1400" b="1" kern="12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連携</a:t>
              </a:r>
              <a:endParaRPr kumimoji="1" lang="en-US" altLang="ja-JP" sz="1400" b="1" kern="12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3" name="スライド番号プレースホルダー 5">
            <a:extLst>
              <a:ext uri="{FF2B5EF4-FFF2-40B4-BE49-F238E27FC236}">
                <a16:creationId xmlns:a16="http://schemas.microsoft.com/office/drawing/2014/main" id="{12A6A7BB-296F-0376-E7BF-BBE699F0D9EA}"/>
              </a:ext>
            </a:extLst>
          </p:cNvPr>
          <p:cNvSpPr txBox="1">
            <a:spLocks/>
          </p:cNvSpPr>
          <p:nvPr userDrawn="1"/>
        </p:nvSpPr>
        <p:spPr>
          <a:xfrm>
            <a:off x="9448483" y="6344705"/>
            <a:ext cx="2743517" cy="365180"/>
          </a:xfrm>
          <a:prstGeom prst="rect">
            <a:avLst/>
          </a:prstGeom>
        </p:spPr>
        <p:txBody>
          <a:bodyPr vert="horz" lIns="60967" tIns="30484" rIns="60967" bIns="30484" rtlCol="0" anchor="ctr"/>
          <a:lstStyle>
            <a:defPPr>
              <a:defRPr lang="en-US"/>
            </a:defPPr>
            <a:lvl1pPr marL="0" algn="r" defTabSz="457157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57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4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70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27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83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41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97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54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0D722F-AB02-4394-A7FD-10E1341515BC}" type="slidenum">
              <a:rPr kumimoji="1" lang="ja-JP" altLang="en-US" sz="1100" b="1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kumimoji="1" lang="ja-JP" altLang="en-US" sz="11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32750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8033" y="1403900"/>
            <a:ext cx="5600665" cy="4731670"/>
          </a:xfrm>
        </p:spPr>
        <p:txBody>
          <a:bodyPr>
            <a:noAutofit/>
          </a:bodyPr>
          <a:lstStyle>
            <a:lvl1pPr>
              <a:defRPr sz="2134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>
              <a:defRPr sz="2134">
                <a:latin typeface="メイリオ" panose="020B0604030504040204" pitchFamily="50" charset="-128"/>
                <a:ea typeface="メイリオ" panose="020B0604030504040204" pitchFamily="50" charset="-128"/>
              </a:defRPr>
            </a:lvl2pPr>
            <a:lvl3pPr>
              <a:defRPr sz="2134">
                <a:latin typeface="メイリオ" panose="020B0604030504040204" pitchFamily="50" charset="-128"/>
                <a:ea typeface="メイリオ" panose="020B0604030504040204" pitchFamily="50" charset="-128"/>
              </a:defRPr>
            </a:lvl3pPr>
            <a:lvl4pPr>
              <a:defRPr sz="2134">
                <a:latin typeface="メイリオ" panose="020B0604030504040204" pitchFamily="50" charset="-128"/>
                <a:ea typeface="メイリオ" panose="020B0604030504040204" pitchFamily="50" charset="-128"/>
              </a:defRPr>
            </a:lvl4pPr>
            <a:lvl5pPr>
              <a:defRPr sz="2134">
                <a:latin typeface="メイリオ" panose="020B0604030504040204" pitchFamily="50" charset="-128"/>
                <a:ea typeface="メイリオ" panose="020B0604030504040204" pitchFamily="50" charset="-128"/>
              </a:defRPr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3305" y="1403900"/>
            <a:ext cx="5600665" cy="4731670"/>
          </a:xfrm>
        </p:spPr>
        <p:txBody>
          <a:bodyPr>
            <a:noAutofit/>
          </a:bodyPr>
          <a:lstStyle>
            <a:lvl1pPr>
              <a:defRPr sz="2134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>
              <a:defRPr sz="2134">
                <a:latin typeface="メイリオ" panose="020B0604030504040204" pitchFamily="50" charset="-128"/>
                <a:ea typeface="メイリオ" panose="020B0604030504040204" pitchFamily="50" charset="-128"/>
              </a:defRPr>
            </a:lvl2pPr>
            <a:lvl3pPr>
              <a:defRPr sz="2134">
                <a:latin typeface="メイリオ" panose="020B0604030504040204" pitchFamily="50" charset="-128"/>
                <a:ea typeface="メイリオ" panose="020B0604030504040204" pitchFamily="50" charset="-128"/>
              </a:defRPr>
            </a:lvl3pPr>
            <a:lvl4pPr>
              <a:defRPr sz="2134">
                <a:latin typeface="メイリオ" panose="020B0604030504040204" pitchFamily="50" charset="-128"/>
                <a:ea typeface="メイリオ" panose="020B0604030504040204" pitchFamily="50" charset="-128"/>
              </a:defRPr>
            </a:lvl4pPr>
            <a:lvl5pPr>
              <a:defRPr sz="2134">
                <a:latin typeface="メイリオ" panose="020B0604030504040204" pitchFamily="50" charset="-128"/>
                <a:ea typeface="メイリオ" panose="020B0604030504040204" pitchFamily="50" charset="-128"/>
              </a:defRPr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04787">
              <a:defRPr/>
            </a:pPr>
            <a:fld id="{02A03560-B303-4AA2-8BC0-37650E005C9B}" type="datetime1">
              <a:rPr kumimoji="1" lang="ja-JP" altLang="en-US" smtClean="0">
                <a:solidFill>
                  <a:srgbClr val="424242">
                    <a:tint val="75000"/>
                  </a:srgbClr>
                </a:solidFill>
              </a:rPr>
              <a:t>2025/10/10</a:t>
            </a:fld>
            <a:endParaRPr kumimoji="1" lang="ja-JP" altLang="en-US">
              <a:solidFill>
                <a:srgbClr val="424242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04787">
              <a:defRPr/>
            </a:pPr>
            <a:endParaRPr kumimoji="1" lang="ja-JP" altLang="en-US">
              <a:solidFill>
                <a:srgbClr val="424242">
                  <a:tint val="75000"/>
                </a:srgbClr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36B53F-7ECC-40FA-9D96-AB5D9F018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333" y="15307"/>
            <a:ext cx="10515600" cy="1325563"/>
          </a:xfrm>
        </p:spPr>
        <p:txBody>
          <a:bodyPr>
            <a:normAutofit/>
          </a:bodyPr>
          <a:lstStyle>
            <a:lvl1pPr>
              <a:defRPr sz="2933" b="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E6DA1699-120F-4637-8020-2F4662A13020}"/>
              </a:ext>
            </a:extLst>
          </p:cNvPr>
          <p:cNvGrpSpPr/>
          <p:nvPr userDrawn="1"/>
        </p:nvGrpSpPr>
        <p:grpSpPr>
          <a:xfrm>
            <a:off x="305093" y="6044670"/>
            <a:ext cx="11558856" cy="620875"/>
            <a:chOff x="7418047" y="7506097"/>
            <a:chExt cx="10473238" cy="413679"/>
          </a:xfrm>
        </p:grpSpPr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019C7ADC-B2CF-493C-BD67-933D6E645F70}"/>
                </a:ext>
              </a:extLst>
            </p:cNvPr>
            <p:cNvSpPr txBox="1"/>
            <p:nvPr/>
          </p:nvSpPr>
          <p:spPr>
            <a:xfrm>
              <a:off x="7418047" y="7548093"/>
              <a:ext cx="10473238" cy="371683"/>
            </a:xfrm>
            <a:prstGeom prst="rect">
              <a:avLst/>
            </a:prstGeom>
            <a:solidFill>
              <a:srgbClr val="33CCCC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304787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DFCDC3AB-B208-4A23-AB82-4460CE8384C2}"/>
                </a:ext>
              </a:extLst>
            </p:cNvPr>
            <p:cNvSpPr txBox="1"/>
            <p:nvPr/>
          </p:nvSpPr>
          <p:spPr>
            <a:xfrm>
              <a:off x="7841489" y="7506097"/>
              <a:ext cx="934214" cy="379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3047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　　　</a:t>
              </a:r>
            </a:p>
            <a:p>
              <a:pPr marL="0" marR="0" lvl="0" indent="0" algn="l" defTabSz="3047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メイリオ"/>
                <a:ea typeface="メイリオ"/>
                <a:cs typeface="+mn-cs"/>
              </a:endParaRPr>
            </a:p>
          </p:txBody>
        </p:sp>
      </p:grpSp>
      <p:sp>
        <p:nvSpPr>
          <p:cNvPr id="11" name="スライド番号プレースホルダー 5">
            <a:extLst>
              <a:ext uri="{FF2B5EF4-FFF2-40B4-BE49-F238E27FC236}">
                <a16:creationId xmlns:a16="http://schemas.microsoft.com/office/drawing/2014/main" id="{929CCF21-8F48-4745-B0DE-0E8604176180}"/>
              </a:ext>
            </a:extLst>
          </p:cNvPr>
          <p:cNvSpPr txBox="1">
            <a:spLocks/>
          </p:cNvSpPr>
          <p:nvPr userDrawn="1"/>
        </p:nvSpPr>
        <p:spPr>
          <a:xfrm>
            <a:off x="8969987" y="6356273"/>
            <a:ext cx="2743517" cy="365180"/>
          </a:xfrm>
          <a:prstGeom prst="rect">
            <a:avLst/>
          </a:prstGeom>
        </p:spPr>
        <p:txBody>
          <a:bodyPr vert="horz" lIns="60967" tIns="30484" rIns="60967" bIns="30484" rtlCol="0" anchor="ctr"/>
          <a:lstStyle>
            <a:defPPr>
              <a:defRPr lang="en-US"/>
            </a:defPPr>
            <a:lvl1pPr marL="0" algn="r" defTabSz="457157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57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4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70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27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83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41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97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54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3047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/>
              <a:ea typeface="メイリオ"/>
              <a:cs typeface="+mn-cs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3E1ECD34-487B-4536-ACCB-80405F875C80}"/>
              </a:ext>
            </a:extLst>
          </p:cNvPr>
          <p:cNvSpPr/>
          <p:nvPr userDrawn="1"/>
        </p:nvSpPr>
        <p:spPr>
          <a:xfrm>
            <a:off x="91964" y="-9993"/>
            <a:ext cx="213128" cy="869562"/>
          </a:xfrm>
          <a:prstGeom prst="rect">
            <a:avLst/>
          </a:prstGeom>
          <a:solidFill>
            <a:srgbClr val="F973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047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solidFill>
                <a:srgbClr val="F97396"/>
              </a:solidFill>
              <a:effectLst/>
              <a:uLnTx/>
              <a:uFillTx/>
              <a:latin typeface="メイリオ"/>
              <a:ea typeface="メイリオ"/>
              <a:cs typeface="+mn-cs"/>
            </a:endParaRPr>
          </a:p>
        </p:txBody>
      </p:sp>
      <p:sp>
        <p:nvSpPr>
          <p:cNvPr id="7" name="テキスト プレースホルダー 6">
            <a:extLst>
              <a:ext uri="{FF2B5EF4-FFF2-40B4-BE49-F238E27FC236}">
                <a16:creationId xmlns:a16="http://schemas.microsoft.com/office/drawing/2014/main" id="{026B188F-94E6-49F4-94ED-CD4904DA57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381" y="946296"/>
            <a:ext cx="9168481" cy="609694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9" name="テキスト プレースホルダー 8">
            <a:extLst>
              <a:ext uri="{FF2B5EF4-FFF2-40B4-BE49-F238E27FC236}">
                <a16:creationId xmlns:a16="http://schemas.microsoft.com/office/drawing/2014/main" id="{D07B2ED4-5188-4F6A-8768-1654532055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05278" y="6340731"/>
            <a:ext cx="7181444" cy="609694"/>
          </a:xfrm>
        </p:spPr>
        <p:txBody>
          <a:bodyPr>
            <a:normAutofit/>
          </a:bodyPr>
          <a:lstStyle>
            <a:lvl1pPr marL="0" indent="0" algn="ctr">
              <a:buNone/>
              <a:defRPr sz="2133" b="1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2" name="スライド番号プレースホルダー 5">
            <a:extLst>
              <a:ext uri="{FF2B5EF4-FFF2-40B4-BE49-F238E27FC236}">
                <a16:creationId xmlns:a16="http://schemas.microsoft.com/office/drawing/2014/main" id="{79E131AB-B4BF-1720-DDA3-955C26C43F53}"/>
              </a:ext>
            </a:extLst>
          </p:cNvPr>
          <p:cNvSpPr txBox="1">
            <a:spLocks/>
          </p:cNvSpPr>
          <p:nvPr userDrawn="1"/>
        </p:nvSpPr>
        <p:spPr>
          <a:xfrm>
            <a:off x="9448483" y="6344705"/>
            <a:ext cx="2743517" cy="365180"/>
          </a:xfrm>
          <a:prstGeom prst="rect">
            <a:avLst/>
          </a:prstGeom>
        </p:spPr>
        <p:txBody>
          <a:bodyPr vert="horz" lIns="60967" tIns="30484" rIns="60967" bIns="30484" rtlCol="0" anchor="ctr"/>
          <a:lstStyle>
            <a:defPPr>
              <a:defRPr lang="en-US"/>
            </a:defPPr>
            <a:lvl1pPr marL="0" algn="r" defTabSz="457157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57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4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70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27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83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41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97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54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0D722F-AB02-4394-A7FD-10E1341515BC}" type="slidenum">
              <a:rPr kumimoji="1" lang="ja-JP" altLang="en-US" sz="1100" b="1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kumimoji="1" lang="ja-JP" altLang="en-US" sz="11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368477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投影用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DAFAB61-C3B1-B541-BADA-2374939AF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09E92-46C9-4830-BE94-A7059D5E9BDF}" type="datetime1">
              <a:rPr kumimoji="1" lang="ja-JP" altLang="en-US" smtClean="0"/>
              <a:t>2025/10/10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DA7D526-9640-2541-A20B-4BE034D23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B84D7EE-D890-0E4B-936E-55CD04C3C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AA7EE-50D3-1E44-A296-2D918A99A8E3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テキスト プレースホルダー 14">
            <a:extLst>
              <a:ext uri="{FF2B5EF4-FFF2-40B4-BE49-F238E27FC236}">
                <a16:creationId xmlns:a16="http://schemas.microsoft.com/office/drawing/2014/main" id="{FE6215F3-3239-C242-A866-C627F6F841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49" y="1344613"/>
            <a:ext cx="8191793" cy="379084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r>
              <a:rPr kumimoji="1" lang="ja-JP" altLang="en-US"/>
              <a:t>サブタイトル</a:t>
            </a:r>
          </a:p>
        </p:txBody>
      </p:sp>
      <p:sp>
        <p:nvSpPr>
          <p:cNvPr id="8" name="タイトル 15">
            <a:extLst>
              <a:ext uri="{FF2B5EF4-FFF2-40B4-BE49-F238E27FC236}">
                <a16:creationId xmlns:a16="http://schemas.microsoft.com/office/drawing/2014/main" id="{5B982DFA-5D0B-E647-BDA8-826FF5EC77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49" y="536028"/>
            <a:ext cx="8191793" cy="629197"/>
          </a:xfrm>
        </p:spPr>
        <p:txBody>
          <a:bodyPr/>
          <a:lstStyle>
            <a:lvl1pPr>
              <a:defRPr b="1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r>
              <a:rPr kumimoji="1" lang="ja-JP" altLang="en-US"/>
              <a:t>タイトル</a:t>
            </a:r>
          </a:p>
        </p:txBody>
      </p:sp>
      <p:sp>
        <p:nvSpPr>
          <p:cNvPr id="9" name="コンテンツ プレースホルダー 2">
            <a:extLst>
              <a:ext uri="{FF2B5EF4-FFF2-40B4-BE49-F238E27FC236}">
                <a16:creationId xmlns:a16="http://schemas.microsoft.com/office/drawing/2014/main" id="{EA4027D7-3C4B-F446-96F0-60D8326A0B8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2005013"/>
            <a:ext cx="10878722" cy="4170704"/>
          </a:xfrm>
        </p:spPr>
        <p:txBody>
          <a:bodyPr/>
          <a:lstStyle>
            <a:lvl1pPr marL="0" indent="0">
              <a:buNone/>
              <a:defRPr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r>
              <a:rPr kumimoji="1" lang="ja-JP" altLang="en-US"/>
              <a:t>本文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7A48F4F-116A-5C3F-4F79-386A55901B5B}"/>
              </a:ext>
            </a:extLst>
          </p:cNvPr>
          <p:cNvSpPr/>
          <p:nvPr userDrawn="1"/>
        </p:nvSpPr>
        <p:spPr>
          <a:xfrm>
            <a:off x="717421" y="6019867"/>
            <a:ext cx="10785120" cy="546679"/>
          </a:xfrm>
          <a:prstGeom prst="rect">
            <a:avLst/>
          </a:prstGeom>
          <a:solidFill>
            <a:srgbClr val="DBA1D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kumimoji="1" lang="ja-JP" altLang="en-US" sz="2000" b="1" dirty="0">
              <a:solidFill>
                <a:srgbClr val="4195A9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テキスト プレースホルダー 13">
            <a:extLst>
              <a:ext uri="{FF2B5EF4-FFF2-40B4-BE49-F238E27FC236}">
                <a16:creationId xmlns:a16="http://schemas.microsoft.com/office/drawing/2014/main" id="{C9CC0524-ED22-F5B0-AEAE-032CE697F8D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57624" y="6132173"/>
            <a:ext cx="9876751" cy="322065"/>
          </a:xfrm>
        </p:spPr>
        <p:txBody>
          <a:bodyPr>
            <a:no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1045565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投影用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DAFAB61-C3B1-B541-BADA-2374939AF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3E2A3-8980-43A3-A683-8E7B47CFF22B}" type="datetime1">
              <a:rPr kumimoji="1" lang="ja-JP" altLang="en-US" smtClean="0"/>
              <a:t>2025/10/10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DA7D526-9640-2541-A20B-4BE034D23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B84D7EE-D890-0E4B-936E-55CD04C3C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>
            <a:lvl1pPr>
              <a:defRPr sz="2400"/>
            </a:lvl1pPr>
          </a:lstStyle>
          <a:p>
            <a:fld id="{F47AA7EE-50D3-1E44-A296-2D918A99A8E3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7" name="テキスト プレースホルダー 14">
            <a:extLst>
              <a:ext uri="{FF2B5EF4-FFF2-40B4-BE49-F238E27FC236}">
                <a16:creationId xmlns:a16="http://schemas.microsoft.com/office/drawing/2014/main" id="{FE6215F3-3239-C242-A866-C627F6F841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49" y="1344613"/>
            <a:ext cx="8191793" cy="379084"/>
          </a:xfr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r>
              <a:rPr kumimoji="1" lang="ja-JP" altLang="en-US"/>
              <a:t>サブタイトル</a:t>
            </a:r>
          </a:p>
        </p:txBody>
      </p:sp>
      <p:sp>
        <p:nvSpPr>
          <p:cNvPr id="8" name="タイトル 15">
            <a:extLst>
              <a:ext uri="{FF2B5EF4-FFF2-40B4-BE49-F238E27FC236}">
                <a16:creationId xmlns:a16="http://schemas.microsoft.com/office/drawing/2014/main" id="{5B982DFA-5D0B-E647-BDA8-826FF5EC77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49" y="536028"/>
            <a:ext cx="8191793" cy="629197"/>
          </a:xfrm>
        </p:spPr>
        <p:txBody>
          <a:bodyPr/>
          <a:lstStyle>
            <a:lvl1pPr>
              <a:defRPr b="1"/>
            </a:lvl1pPr>
          </a:lstStyle>
          <a:p>
            <a:r>
              <a:rPr kumimoji="1" lang="ja-JP" altLang="en-US"/>
              <a:t>タイトル</a:t>
            </a:r>
          </a:p>
        </p:txBody>
      </p:sp>
      <p:sp>
        <p:nvSpPr>
          <p:cNvPr id="9" name="コンテンツ プレースホルダー 2">
            <a:extLst>
              <a:ext uri="{FF2B5EF4-FFF2-40B4-BE49-F238E27FC236}">
                <a16:creationId xmlns:a16="http://schemas.microsoft.com/office/drawing/2014/main" id="{EA4027D7-3C4B-F446-96F0-60D8326A0B8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2005013"/>
            <a:ext cx="10878722" cy="417070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kumimoji="1" lang="ja-JP" altLang="en-US"/>
              <a:t>本文</a:t>
            </a:r>
          </a:p>
        </p:txBody>
      </p:sp>
    </p:spTree>
    <p:extLst>
      <p:ext uri="{BB962C8B-B14F-4D97-AF65-F5344CB8AC3E}">
        <p14:creationId xmlns:p14="http://schemas.microsoft.com/office/powerpoint/2010/main" val="659444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投影用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DAFAB61-C3B1-B541-BADA-2374939AF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3D322-963C-4858-B70B-22D5D809C449}" type="datetime1">
              <a:rPr kumimoji="1" lang="ja-JP" altLang="en-US" smtClean="0"/>
              <a:t>2025/10/10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DA7D526-9640-2541-A20B-4BE034D23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B84D7EE-D890-0E4B-936E-55CD04C3C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AA7EE-50D3-1E44-A296-2D918A99A8E3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タイトル 15">
            <a:extLst>
              <a:ext uri="{FF2B5EF4-FFF2-40B4-BE49-F238E27FC236}">
                <a16:creationId xmlns:a16="http://schemas.microsoft.com/office/drawing/2014/main" id="{5B982DFA-5D0B-E647-BDA8-826FF5EC77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49" y="536028"/>
            <a:ext cx="8191793" cy="629197"/>
          </a:xfrm>
        </p:spPr>
        <p:txBody>
          <a:bodyPr/>
          <a:lstStyle>
            <a:lvl1pPr>
              <a:defRPr b="1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r>
              <a:rPr kumimoji="1" lang="ja-JP" altLang="en-US"/>
              <a:t>タイトル</a:t>
            </a:r>
          </a:p>
        </p:txBody>
      </p:sp>
    </p:spTree>
    <p:extLst>
      <p:ext uri="{BB962C8B-B14F-4D97-AF65-F5344CB8AC3E}">
        <p14:creationId xmlns:p14="http://schemas.microsoft.com/office/powerpoint/2010/main" val="3157308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ノーマル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DAFAB61-C3B1-B541-BADA-2374939AF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476B0-45A5-45A8-AF18-DFEC1F39724F}" type="datetime1">
              <a:rPr kumimoji="1" lang="ja-JP" altLang="en-US" smtClean="0"/>
              <a:t>2025/10/10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DA7D526-9640-2541-A20B-4BE034D23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B84D7EE-D890-0E4B-936E-55CD04C3C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AA7EE-50D3-1E44-A296-2D918A99A8E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7424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548" y="19673"/>
            <a:ext cx="10515600" cy="1325563"/>
          </a:xfrm>
        </p:spPr>
        <p:txBody>
          <a:bodyPr>
            <a:normAutofit/>
          </a:bodyPr>
          <a:lstStyle>
            <a:lvl1pPr>
              <a:defRPr sz="2933" b="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833" y="1483286"/>
            <a:ext cx="11555099" cy="4307618"/>
          </a:xfrm>
        </p:spPr>
        <p:txBody>
          <a:bodyPr>
            <a:noAutofit/>
          </a:bodyPr>
          <a:lstStyle>
            <a:lvl1pPr>
              <a:defRPr sz="2134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>
              <a:defRPr sz="2134">
                <a:latin typeface="メイリオ" panose="020B0604030504040204" pitchFamily="50" charset="-128"/>
                <a:ea typeface="メイリオ" panose="020B0604030504040204" pitchFamily="50" charset="-128"/>
              </a:defRPr>
            </a:lvl2pPr>
            <a:lvl3pPr>
              <a:defRPr sz="2134">
                <a:latin typeface="メイリオ" panose="020B0604030504040204" pitchFamily="50" charset="-128"/>
                <a:ea typeface="メイリオ" panose="020B0604030504040204" pitchFamily="50" charset="-128"/>
              </a:defRPr>
            </a:lvl3pPr>
            <a:lvl4pPr>
              <a:defRPr sz="2134">
                <a:latin typeface="メイリオ" panose="020B0604030504040204" pitchFamily="50" charset="-128"/>
                <a:ea typeface="メイリオ" panose="020B0604030504040204" pitchFamily="50" charset="-128"/>
              </a:defRPr>
            </a:lvl4pPr>
            <a:lvl5pPr>
              <a:defRPr sz="2134">
                <a:latin typeface="メイリオ" panose="020B0604030504040204" pitchFamily="50" charset="-128"/>
                <a:ea typeface="メイリオ" panose="020B0604030504040204" pitchFamily="50" charset="-128"/>
              </a:defRPr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04787">
              <a:defRPr/>
            </a:pPr>
            <a:fld id="{DE9F84E4-199E-474B-AF67-9DA12605201A}" type="datetime1">
              <a:rPr kumimoji="1" lang="ja-JP" altLang="en-US" smtClean="0">
                <a:solidFill>
                  <a:srgbClr val="424242">
                    <a:tint val="75000"/>
                  </a:srgbClr>
                </a:solidFill>
              </a:rPr>
              <a:t>2025/10/10</a:t>
            </a:fld>
            <a:endParaRPr kumimoji="1" lang="ja-JP" altLang="en-US">
              <a:solidFill>
                <a:srgbClr val="424242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04787">
              <a:defRPr/>
            </a:pPr>
            <a:endParaRPr kumimoji="1" lang="ja-JP" altLang="en-US">
              <a:solidFill>
                <a:srgbClr val="424242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04787">
              <a:defRPr/>
            </a:pPr>
            <a:fld id="{7D9492DA-937A-4F26-9519-023A051B69AB}" type="slidenum">
              <a:rPr kumimoji="1" lang="ja-JP" altLang="en-US" smtClean="0">
                <a:solidFill>
                  <a:srgbClr val="424242">
                    <a:tint val="75000"/>
                  </a:srgbClr>
                </a:solidFill>
              </a:rPr>
              <a:pPr defTabSz="304787">
                <a:defRPr/>
              </a:pPr>
              <a:t>‹#›</a:t>
            </a:fld>
            <a:endParaRPr kumimoji="1" lang="ja-JP" altLang="en-US">
              <a:solidFill>
                <a:srgbClr val="424242">
                  <a:tint val="75000"/>
                </a:srgbClr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FA5661-D62B-443B-95DA-8E7EFD455AAA}"/>
              </a:ext>
            </a:extLst>
          </p:cNvPr>
          <p:cNvSpPr txBox="1"/>
          <p:nvPr/>
        </p:nvSpPr>
        <p:spPr>
          <a:xfrm>
            <a:off x="280047" y="6104913"/>
            <a:ext cx="11673493" cy="557845"/>
          </a:xfrm>
          <a:prstGeom prst="rect">
            <a:avLst/>
          </a:prstGeom>
          <a:solidFill>
            <a:srgbClr val="33CCCC"/>
          </a:solidFill>
        </p:spPr>
        <p:txBody>
          <a:bodyPr wrap="square" rtlCol="0">
            <a:spAutoFit/>
          </a:bodyPr>
          <a:lstStyle/>
          <a:p>
            <a:pPr marL="0" marR="0" lvl="0" indent="0" algn="ctr" defTabSz="3047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3C346551-9812-43A6-BAA9-267381F97762}"/>
              </a:ext>
            </a:extLst>
          </p:cNvPr>
          <p:cNvSpPr/>
          <p:nvPr userDrawn="1"/>
        </p:nvSpPr>
        <p:spPr>
          <a:xfrm>
            <a:off x="91964" y="-9993"/>
            <a:ext cx="213128" cy="869562"/>
          </a:xfrm>
          <a:prstGeom prst="rect">
            <a:avLst/>
          </a:prstGeom>
          <a:solidFill>
            <a:srgbClr val="F973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047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solidFill>
                <a:srgbClr val="F97396"/>
              </a:solidFill>
              <a:effectLst/>
              <a:uLnTx/>
              <a:uFillTx/>
              <a:latin typeface="メイリオ"/>
              <a:ea typeface="メイリオ"/>
              <a:cs typeface="+mn-cs"/>
            </a:endParaRPr>
          </a:p>
        </p:txBody>
      </p:sp>
      <p:sp>
        <p:nvSpPr>
          <p:cNvPr id="11" name="テキスト プレースホルダー 10">
            <a:extLst>
              <a:ext uri="{FF2B5EF4-FFF2-40B4-BE49-F238E27FC236}">
                <a16:creationId xmlns:a16="http://schemas.microsoft.com/office/drawing/2014/main" id="{079D7134-92C1-414E-97E8-38071AF27F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9548" y="1000198"/>
            <a:ext cx="7133928" cy="345417"/>
          </a:xfrm>
        </p:spPr>
        <p:txBody>
          <a:bodyPr>
            <a:noAutofit/>
          </a:bodyPr>
          <a:lstStyle>
            <a:lvl1pPr marL="0" indent="0">
              <a:buNone/>
              <a:defRPr sz="2133"/>
            </a:lvl1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15" name="テキスト プレースホルダー 14">
            <a:extLst>
              <a:ext uri="{FF2B5EF4-FFF2-40B4-BE49-F238E27FC236}">
                <a16:creationId xmlns:a16="http://schemas.microsoft.com/office/drawing/2014/main" id="{C4BBC159-D725-4903-B7CE-035699A86B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18083" y="6306814"/>
            <a:ext cx="5302600" cy="283764"/>
          </a:xfrm>
        </p:spPr>
        <p:txBody>
          <a:bodyPr>
            <a:normAutofit/>
          </a:bodyPr>
          <a:lstStyle>
            <a:lvl1pPr marL="0" indent="0" algn="ctr">
              <a:buNone/>
              <a:defRPr sz="2133" b="1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723990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8033" y="1403900"/>
            <a:ext cx="5600665" cy="4731670"/>
          </a:xfrm>
        </p:spPr>
        <p:txBody>
          <a:bodyPr>
            <a:noAutofit/>
          </a:bodyPr>
          <a:lstStyle>
            <a:lvl1pPr>
              <a:defRPr sz="2134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>
              <a:defRPr sz="2134">
                <a:latin typeface="メイリオ" panose="020B0604030504040204" pitchFamily="50" charset="-128"/>
                <a:ea typeface="メイリオ" panose="020B0604030504040204" pitchFamily="50" charset="-128"/>
              </a:defRPr>
            </a:lvl2pPr>
            <a:lvl3pPr>
              <a:defRPr sz="2134">
                <a:latin typeface="メイリオ" panose="020B0604030504040204" pitchFamily="50" charset="-128"/>
                <a:ea typeface="メイリオ" panose="020B0604030504040204" pitchFamily="50" charset="-128"/>
              </a:defRPr>
            </a:lvl3pPr>
            <a:lvl4pPr>
              <a:defRPr sz="2134">
                <a:latin typeface="メイリオ" panose="020B0604030504040204" pitchFamily="50" charset="-128"/>
                <a:ea typeface="メイリオ" panose="020B0604030504040204" pitchFamily="50" charset="-128"/>
              </a:defRPr>
            </a:lvl4pPr>
            <a:lvl5pPr>
              <a:defRPr sz="2134">
                <a:latin typeface="メイリオ" panose="020B0604030504040204" pitchFamily="50" charset="-128"/>
                <a:ea typeface="メイリオ" panose="020B0604030504040204" pitchFamily="50" charset="-128"/>
              </a:defRPr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3305" y="1403900"/>
            <a:ext cx="5600665" cy="4731670"/>
          </a:xfrm>
        </p:spPr>
        <p:txBody>
          <a:bodyPr>
            <a:noAutofit/>
          </a:bodyPr>
          <a:lstStyle>
            <a:lvl1pPr>
              <a:defRPr sz="2134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>
              <a:defRPr sz="2134">
                <a:latin typeface="メイリオ" panose="020B0604030504040204" pitchFamily="50" charset="-128"/>
                <a:ea typeface="メイリオ" panose="020B0604030504040204" pitchFamily="50" charset="-128"/>
              </a:defRPr>
            </a:lvl2pPr>
            <a:lvl3pPr>
              <a:defRPr sz="2134">
                <a:latin typeface="メイリオ" panose="020B0604030504040204" pitchFamily="50" charset="-128"/>
                <a:ea typeface="メイリオ" panose="020B0604030504040204" pitchFamily="50" charset="-128"/>
              </a:defRPr>
            </a:lvl3pPr>
            <a:lvl4pPr>
              <a:defRPr sz="2134">
                <a:latin typeface="メイリオ" panose="020B0604030504040204" pitchFamily="50" charset="-128"/>
                <a:ea typeface="メイリオ" panose="020B0604030504040204" pitchFamily="50" charset="-128"/>
              </a:defRPr>
            </a:lvl4pPr>
            <a:lvl5pPr>
              <a:defRPr sz="2134">
                <a:latin typeface="メイリオ" panose="020B0604030504040204" pitchFamily="50" charset="-128"/>
                <a:ea typeface="メイリオ" panose="020B0604030504040204" pitchFamily="50" charset="-128"/>
              </a:defRPr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04787">
              <a:defRPr/>
            </a:pPr>
            <a:fld id="{DF3071BE-F375-4D9F-AE06-951F6BA81C82}" type="datetime1">
              <a:rPr kumimoji="1" lang="ja-JP" altLang="en-US" smtClean="0">
                <a:solidFill>
                  <a:srgbClr val="424242">
                    <a:tint val="75000"/>
                  </a:srgbClr>
                </a:solidFill>
              </a:rPr>
              <a:t>2025/10/10</a:t>
            </a:fld>
            <a:endParaRPr kumimoji="1" lang="ja-JP" altLang="en-US">
              <a:solidFill>
                <a:srgbClr val="424242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04787">
              <a:defRPr/>
            </a:pPr>
            <a:endParaRPr kumimoji="1" lang="ja-JP" altLang="en-US">
              <a:solidFill>
                <a:srgbClr val="424242">
                  <a:tint val="75000"/>
                </a:srgbClr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36B53F-7ECC-40FA-9D96-AB5D9F018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333" y="15307"/>
            <a:ext cx="10515600" cy="1325563"/>
          </a:xfrm>
        </p:spPr>
        <p:txBody>
          <a:bodyPr>
            <a:normAutofit/>
          </a:bodyPr>
          <a:lstStyle>
            <a:lvl1pPr>
              <a:defRPr sz="2933" b="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E6DA1699-120F-4637-8020-2F4662A13020}"/>
              </a:ext>
            </a:extLst>
          </p:cNvPr>
          <p:cNvGrpSpPr/>
          <p:nvPr userDrawn="1"/>
        </p:nvGrpSpPr>
        <p:grpSpPr>
          <a:xfrm>
            <a:off x="305093" y="6044670"/>
            <a:ext cx="11558856" cy="620875"/>
            <a:chOff x="7418047" y="7506097"/>
            <a:chExt cx="10473238" cy="413679"/>
          </a:xfrm>
        </p:grpSpPr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019C7ADC-B2CF-493C-BD67-933D6E645F70}"/>
                </a:ext>
              </a:extLst>
            </p:cNvPr>
            <p:cNvSpPr txBox="1"/>
            <p:nvPr/>
          </p:nvSpPr>
          <p:spPr>
            <a:xfrm>
              <a:off x="7418047" y="7548093"/>
              <a:ext cx="10473238" cy="371683"/>
            </a:xfrm>
            <a:prstGeom prst="rect">
              <a:avLst/>
            </a:prstGeom>
            <a:solidFill>
              <a:srgbClr val="33CCCC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304787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DFCDC3AB-B208-4A23-AB82-4460CE8384C2}"/>
                </a:ext>
              </a:extLst>
            </p:cNvPr>
            <p:cNvSpPr txBox="1"/>
            <p:nvPr/>
          </p:nvSpPr>
          <p:spPr>
            <a:xfrm>
              <a:off x="7841489" y="7506097"/>
              <a:ext cx="934214" cy="379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3047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　　　</a:t>
              </a:r>
            </a:p>
            <a:p>
              <a:pPr marL="0" marR="0" lvl="0" indent="0" algn="l" defTabSz="3047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メイリオ"/>
                <a:ea typeface="メイリオ"/>
                <a:cs typeface="+mn-cs"/>
              </a:endParaRPr>
            </a:p>
          </p:txBody>
        </p:sp>
      </p:grpSp>
      <p:sp>
        <p:nvSpPr>
          <p:cNvPr id="11" name="スライド番号プレースホルダー 5">
            <a:extLst>
              <a:ext uri="{FF2B5EF4-FFF2-40B4-BE49-F238E27FC236}">
                <a16:creationId xmlns:a16="http://schemas.microsoft.com/office/drawing/2014/main" id="{929CCF21-8F48-4745-B0DE-0E8604176180}"/>
              </a:ext>
            </a:extLst>
          </p:cNvPr>
          <p:cNvSpPr txBox="1">
            <a:spLocks/>
          </p:cNvSpPr>
          <p:nvPr userDrawn="1"/>
        </p:nvSpPr>
        <p:spPr>
          <a:xfrm>
            <a:off x="8969987" y="6356273"/>
            <a:ext cx="2743517" cy="365180"/>
          </a:xfrm>
          <a:prstGeom prst="rect">
            <a:avLst/>
          </a:prstGeom>
        </p:spPr>
        <p:txBody>
          <a:bodyPr vert="horz" lIns="60967" tIns="30484" rIns="60967" bIns="30484" rtlCol="0" anchor="ctr"/>
          <a:lstStyle>
            <a:defPPr>
              <a:defRPr lang="en-US"/>
            </a:defPPr>
            <a:lvl1pPr marL="0" algn="r" defTabSz="457157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57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4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70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27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83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41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97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54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3047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/>
              <a:ea typeface="メイリオ"/>
              <a:cs typeface="+mn-cs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3E1ECD34-487B-4536-ACCB-80405F875C80}"/>
              </a:ext>
            </a:extLst>
          </p:cNvPr>
          <p:cNvSpPr/>
          <p:nvPr userDrawn="1"/>
        </p:nvSpPr>
        <p:spPr>
          <a:xfrm>
            <a:off x="91964" y="-9993"/>
            <a:ext cx="213128" cy="869562"/>
          </a:xfrm>
          <a:prstGeom prst="rect">
            <a:avLst/>
          </a:prstGeom>
          <a:solidFill>
            <a:srgbClr val="F973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047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solidFill>
                <a:srgbClr val="F97396"/>
              </a:solidFill>
              <a:effectLst/>
              <a:uLnTx/>
              <a:uFillTx/>
              <a:latin typeface="メイリオ"/>
              <a:ea typeface="メイリオ"/>
              <a:cs typeface="+mn-cs"/>
            </a:endParaRPr>
          </a:p>
        </p:txBody>
      </p:sp>
      <p:sp>
        <p:nvSpPr>
          <p:cNvPr id="7" name="テキスト プレースホルダー 6">
            <a:extLst>
              <a:ext uri="{FF2B5EF4-FFF2-40B4-BE49-F238E27FC236}">
                <a16:creationId xmlns:a16="http://schemas.microsoft.com/office/drawing/2014/main" id="{026B188F-94E6-49F4-94ED-CD4904DA57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381" y="946296"/>
            <a:ext cx="9168481" cy="609694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9" name="テキスト プレースホルダー 8">
            <a:extLst>
              <a:ext uri="{FF2B5EF4-FFF2-40B4-BE49-F238E27FC236}">
                <a16:creationId xmlns:a16="http://schemas.microsoft.com/office/drawing/2014/main" id="{D07B2ED4-5188-4F6A-8768-1654532055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05278" y="6340731"/>
            <a:ext cx="7181444" cy="609694"/>
          </a:xfrm>
        </p:spPr>
        <p:txBody>
          <a:bodyPr>
            <a:normAutofit/>
          </a:bodyPr>
          <a:lstStyle>
            <a:lvl1pPr marL="0" indent="0" algn="ctr">
              <a:buNone/>
              <a:defRPr sz="2133" b="1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2" name="スライド番号プレースホルダー 5">
            <a:extLst>
              <a:ext uri="{FF2B5EF4-FFF2-40B4-BE49-F238E27FC236}">
                <a16:creationId xmlns:a16="http://schemas.microsoft.com/office/drawing/2014/main" id="{3AC78BA4-419D-3CA2-5F79-E4A5185B00B9}"/>
              </a:ext>
            </a:extLst>
          </p:cNvPr>
          <p:cNvSpPr txBox="1">
            <a:spLocks/>
          </p:cNvSpPr>
          <p:nvPr userDrawn="1"/>
        </p:nvSpPr>
        <p:spPr>
          <a:xfrm>
            <a:off x="9448483" y="6344705"/>
            <a:ext cx="2743517" cy="365180"/>
          </a:xfrm>
          <a:prstGeom prst="rect">
            <a:avLst/>
          </a:prstGeom>
        </p:spPr>
        <p:txBody>
          <a:bodyPr vert="horz" lIns="60967" tIns="30484" rIns="60967" bIns="30484" rtlCol="0" anchor="ctr"/>
          <a:lstStyle>
            <a:defPPr>
              <a:defRPr lang="en-US"/>
            </a:defPPr>
            <a:lvl1pPr marL="0" algn="r" defTabSz="457157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57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4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70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27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83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41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97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54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0D722F-AB02-4394-A7FD-10E1341515BC}" type="slidenum">
              <a:rPr kumimoji="1" lang="ja-JP" altLang="en-US" sz="1100" b="1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kumimoji="1" lang="ja-JP" altLang="en-US" sz="11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09956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548" y="19672"/>
            <a:ext cx="10515600" cy="1375788"/>
          </a:xfrm>
        </p:spPr>
        <p:txBody>
          <a:bodyPr>
            <a:normAutofit/>
          </a:bodyPr>
          <a:lstStyle>
            <a:lvl1pPr>
              <a:defRPr sz="2933" b="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833" y="1395460"/>
            <a:ext cx="11555099" cy="4395444"/>
          </a:xfrm>
        </p:spPr>
        <p:txBody>
          <a:bodyPr>
            <a:noAutofit/>
          </a:bodyPr>
          <a:lstStyle>
            <a:lvl1pPr>
              <a:defRPr sz="2134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>
              <a:defRPr sz="2134">
                <a:latin typeface="メイリオ" panose="020B0604030504040204" pitchFamily="50" charset="-128"/>
                <a:ea typeface="メイリオ" panose="020B0604030504040204" pitchFamily="50" charset="-128"/>
              </a:defRPr>
            </a:lvl2pPr>
            <a:lvl3pPr>
              <a:defRPr sz="2134">
                <a:latin typeface="メイリオ" panose="020B0604030504040204" pitchFamily="50" charset="-128"/>
                <a:ea typeface="メイリオ" panose="020B0604030504040204" pitchFamily="50" charset="-128"/>
              </a:defRPr>
            </a:lvl3pPr>
            <a:lvl4pPr>
              <a:defRPr sz="2134">
                <a:latin typeface="メイリオ" panose="020B0604030504040204" pitchFamily="50" charset="-128"/>
                <a:ea typeface="メイリオ" panose="020B0604030504040204" pitchFamily="50" charset="-128"/>
              </a:defRPr>
            </a:lvl4pPr>
            <a:lvl5pPr>
              <a:defRPr sz="2134">
                <a:latin typeface="メイリオ" panose="020B0604030504040204" pitchFamily="50" charset="-128"/>
                <a:ea typeface="メイリオ" panose="020B0604030504040204" pitchFamily="50" charset="-128"/>
              </a:defRPr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492DA-937A-4F26-9519-023A051B69AB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FF1364E7-0160-4BBC-AB22-DD84F9875C7E}"/>
              </a:ext>
            </a:extLst>
          </p:cNvPr>
          <p:cNvGrpSpPr/>
          <p:nvPr userDrawn="1"/>
        </p:nvGrpSpPr>
        <p:grpSpPr>
          <a:xfrm>
            <a:off x="280047" y="6041646"/>
            <a:ext cx="11673493" cy="608070"/>
            <a:chOff x="7418047" y="7506097"/>
            <a:chExt cx="10473238" cy="508441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B0FA5661-D62B-443B-95DA-8E7EFD455AAA}"/>
                </a:ext>
              </a:extLst>
            </p:cNvPr>
            <p:cNvSpPr txBox="1"/>
            <p:nvPr/>
          </p:nvSpPr>
          <p:spPr>
            <a:xfrm>
              <a:off x="7418047" y="7548093"/>
              <a:ext cx="10473238" cy="466445"/>
            </a:xfrm>
            <a:prstGeom prst="rect">
              <a:avLst/>
            </a:prstGeom>
            <a:solidFill>
              <a:srgbClr val="3CBAB7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300"/>
                </a:spcAft>
              </a:pPr>
              <a:endParaRPr lang="ja-JP" altLang="en-US" sz="2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8FAF827D-5E32-4ED3-9198-26255A7DFFA1}"/>
                </a:ext>
              </a:extLst>
            </p:cNvPr>
            <p:cNvSpPr txBox="1"/>
            <p:nvPr/>
          </p:nvSpPr>
          <p:spPr>
            <a:xfrm>
              <a:off x="7841489" y="7506097"/>
              <a:ext cx="925040" cy="4760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2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　　</a:t>
              </a:r>
            </a:p>
            <a:p>
              <a:endParaRPr kumimoji="1" lang="ja-JP" altLang="en-US" sz="900" dirty="0"/>
            </a:p>
          </p:txBody>
        </p:sp>
      </p:grp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3C346551-9812-43A6-BAA9-267381F97762}"/>
              </a:ext>
            </a:extLst>
          </p:cNvPr>
          <p:cNvSpPr/>
          <p:nvPr userDrawn="1"/>
        </p:nvSpPr>
        <p:spPr>
          <a:xfrm>
            <a:off x="91964" y="-9993"/>
            <a:ext cx="213128" cy="869562"/>
          </a:xfrm>
          <a:prstGeom prst="rect">
            <a:avLst/>
          </a:prstGeom>
          <a:solidFill>
            <a:srgbClr val="F973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>
              <a:solidFill>
                <a:srgbClr val="F9739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04215" y="6212415"/>
            <a:ext cx="7447576" cy="365125"/>
          </a:xfrm>
        </p:spPr>
        <p:txBody>
          <a:bodyPr/>
          <a:lstStyle>
            <a:lvl1pPr>
              <a:defRPr sz="1333" b="1">
                <a:solidFill>
                  <a:schemeClr val="bg1"/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4" name="スライド番号プレースホルダー 5">
            <a:extLst>
              <a:ext uri="{FF2B5EF4-FFF2-40B4-BE49-F238E27FC236}">
                <a16:creationId xmlns:a16="http://schemas.microsoft.com/office/drawing/2014/main" id="{A9C8BFF3-6A43-331F-951A-26533F518D54}"/>
              </a:ext>
            </a:extLst>
          </p:cNvPr>
          <p:cNvSpPr txBox="1">
            <a:spLocks/>
          </p:cNvSpPr>
          <p:nvPr userDrawn="1"/>
        </p:nvSpPr>
        <p:spPr>
          <a:xfrm>
            <a:off x="9448483" y="6344705"/>
            <a:ext cx="2743517" cy="365180"/>
          </a:xfrm>
          <a:prstGeom prst="rect">
            <a:avLst/>
          </a:prstGeom>
        </p:spPr>
        <p:txBody>
          <a:bodyPr vert="horz" lIns="60967" tIns="30484" rIns="60967" bIns="30484" rtlCol="0" anchor="ctr"/>
          <a:lstStyle>
            <a:defPPr>
              <a:defRPr lang="en-US"/>
            </a:defPPr>
            <a:lvl1pPr marL="0" algn="r" defTabSz="457157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57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4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70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27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83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41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97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54" algn="l" defTabSz="45715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0D722F-AB02-4394-A7FD-10E1341515BC}" type="slidenum">
              <a:rPr kumimoji="1" lang="ja-JP" altLang="en-US" sz="1100" b="1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kumimoji="1" lang="ja-JP" altLang="en-US" sz="11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7244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E998C-235B-4BF6-947D-E94071D6BF24}" type="datetime1">
              <a:rPr kumimoji="1" lang="ja-JP" altLang="en-US" smtClean="0"/>
              <a:t>2025/10/10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0BA1-C243-4610-95B5-59F72ECB2C7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1079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5A34F-B135-47AD-9634-A7FDFF9BBBBF}" type="datetime1">
              <a:rPr kumimoji="1" lang="ja-JP" altLang="en-US" smtClean="0"/>
              <a:t>2025/10/10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0BA1-C243-4610-95B5-59F72ECB2C7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2060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8A8D7-4448-4D6E-8C19-D45EB8B2227A}" type="datetime1">
              <a:rPr kumimoji="1" lang="ja-JP" altLang="en-US" smtClean="0"/>
              <a:t>2025/10/10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0BA1-C243-4610-95B5-59F72ECB2C7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3248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32.xml"/><Relationship Id="rId3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7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31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2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28" Type="http://schemas.openxmlformats.org/officeDocument/2006/relationships/theme" Target="../theme/theme5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3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3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3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28596">
              <a:defRPr/>
            </a:pPr>
            <a:fld id="{E0728316-1A5A-4EBA-AA9E-4A86D9209DEE}" type="datetime1">
              <a:rPr kumimoji="1" lang="ja-JP" altLang="en-US" smtClean="0">
                <a:solidFill>
                  <a:srgbClr val="424242">
                    <a:tint val="75000"/>
                  </a:srgbClr>
                </a:solidFill>
              </a:rPr>
              <a:t>2025/10/10</a:t>
            </a:fld>
            <a:endParaRPr kumimoji="1" lang="ja-JP" altLang="en-US">
              <a:solidFill>
                <a:srgbClr val="424242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3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28596">
              <a:defRPr/>
            </a:pPr>
            <a:endParaRPr kumimoji="1" lang="ja-JP" altLang="en-US">
              <a:solidFill>
                <a:srgbClr val="424242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28596">
              <a:defRPr/>
            </a:pPr>
            <a:fld id="{7D9492DA-937A-4F26-9519-023A051B69AB}" type="slidenum">
              <a:rPr kumimoji="1" lang="ja-JP" altLang="en-US" smtClean="0">
                <a:solidFill>
                  <a:srgbClr val="424242">
                    <a:tint val="75000"/>
                  </a:srgbClr>
                </a:solidFill>
              </a:rPr>
              <a:pPr defTabSz="228596">
                <a:defRPr/>
              </a:pPr>
              <a:t>‹#›</a:t>
            </a:fld>
            <a:endParaRPr kumimoji="1" lang="ja-JP" altLang="en-US">
              <a:solidFill>
                <a:srgbClr val="42424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010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83" r:id="rId2"/>
  </p:sldLayoutIdLst>
  <p:hf hdr="0" dt="0"/>
  <p:txStyles>
    <p:titleStyle>
      <a:lvl1pPr algn="l" defTabSz="685697" rtl="0" eaLnBrk="1" latinLnBrk="0" hangingPunct="1">
        <a:lnSpc>
          <a:spcPct val="90000"/>
        </a:lnSpc>
        <a:spcBef>
          <a:spcPct val="0"/>
        </a:spcBef>
        <a:buNone/>
        <a:defRPr kumimoji="1" sz="3299" kern="1200">
          <a:solidFill>
            <a:schemeClr val="bg2">
              <a:lumMod val="25000"/>
            </a:schemeClr>
          </a:solidFill>
          <a:latin typeface="+mj-lt"/>
          <a:ea typeface="+mj-ea"/>
          <a:cs typeface="+mj-cs"/>
        </a:defRPr>
      </a:lvl1pPr>
    </p:titleStyle>
    <p:bodyStyle>
      <a:lvl1pPr marL="171424" indent="-171424" algn="l" defTabSz="68569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 baseline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514273" indent="-171424" algn="l" defTabSz="6856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857122" indent="-171424" algn="l" defTabSz="6856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199970" indent="-171424" algn="l" defTabSz="6856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1542818" indent="-171424" algn="l" defTabSz="6856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1885667" indent="-171424" algn="l" defTabSz="6856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16" indent="-171424" algn="l" defTabSz="6856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64" indent="-171424" algn="l" defTabSz="6856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12" indent="-171424" algn="l" defTabSz="6856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97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8" algn="l" defTabSz="685697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97" algn="l" defTabSz="685697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46" algn="l" defTabSz="685697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94" algn="l" defTabSz="685697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42" algn="l" defTabSz="685697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92" algn="l" defTabSz="685697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40" algn="l" defTabSz="685697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87" algn="l" defTabSz="685697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3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3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3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28596">
              <a:defRPr/>
            </a:pPr>
            <a:fld id="{064A2A2F-0CC5-4D9A-BBD8-44DE65B7A8F6}" type="datetime1">
              <a:rPr kumimoji="1" lang="ja-JP" altLang="en-US" smtClean="0">
                <a:solidFill>
                  <a:srgbClr val="424242">
                    <a:tint val="75000"/>
                  </a:srgbClr>
                </a:solidFill>
              </a:rPr>
              <a:t>2025/10/10</a:t>
            </a:fld>
            <a:endParaRPr kumimoji="1" lang="ja-JP" altLang="en-US">
              <a:solidFill>
                <a:srgbClr val="424242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3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28596">
              <a:defRPr/>
            </a:pPr>
            <a:endParaRPr kumimoji="1" lang="ja-JP" altLang="en-US">
              <a:solidFill>
                <a:srgbClr val="424242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28596">
              <a:defRPr/>
            </a:pPr>
            <a:fld id="{7D9492DA-937A-4F26-9519-023A051B69AB}" type="slidenum">
              <a:rPr kumimoji="1" lang="ja-JP" altLang="en-US" smtClean="0">
                <a:solidFill>
                  <a:srgbClr val="424242">
                    <a:tint val="75000"/>
                  </a:srgbClr>
                </a:solidFill>
              </a:rPr>
              <a:pPr defTabSz="228596">
                <a:defRPr/>
              </a:pPr>
              <a:t>‹#›</a:t>
            </a:fld>
            <a:endParaRPr kumimoji="1" lang="ja-JP" altLang="en-US">
              <a:solidFill>
                <a:srgbClr val="42424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62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hf hdr="0" dt="0"/>
  <p:txStyles>
    <p:titleStyle>
      <a:lvl1pPr algn="l" defTabSz="685697" rtl="0" eaLnBrk="1" latinLnBrk="0" hangingPunct="1">
        <a:lnSpc>
          <a:spcPct val="90000"/>
        </a:lnSpc>
        <a:spcBef>
          <a:spcPct val="0"/>
        </a:spcBef>
        <a:buNone/>
        <a:defRPr kumimoji="1" sz="3299" kern="1200">
          <a:solidFill>
            <a:schemeClr val="bg2">
              <a:lumMod val="25000"/>
            </a:schemeClr>
          </a:solidFill>
          <a:latin typeface="+mj-lt"/>
          <a:ea typeface="+mj-ea"/>
          <a:cs typeface="+mj-cs"/>
        </a:defRPr>
      </a:lvl1pPr>
    </p:titleStyle>
    <p:bodyStyle>
      <a:lvl1pPr marL="171424" indent="-171424" algn="l" defTabSz="68569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 baseline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514273" indent="-171424" algn="l" defTabSz="6856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857122" indent="-171424" algn="l" defTabSz="6856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199970" indent="-171424" algn="l" defTabSz="6856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1542818" indent="-171424" algn="l" defTabSz="6856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1885667" indent="-171424" algn="l" defTabSz="6856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16" indent="-171424" algn="l" defTabSz="6856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64" indent="-171424" algn="l" defTabSz="6856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12" indent="-171424" algn="l" defTabSz="6856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97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8" algn="l" defTabSz="685697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97" algn="l" defTabSz="685697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46" algn="l" defTabSz="685697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94" algn="l" defTabSz="685697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42" algn="l" defTabSz="685697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92" algn="l" defTabSz="685697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40" algn="l" defTabSz="685697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87" algn="l" defTabSz="685697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3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3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3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28596">
              <a:defRPr/>
            </a:pPr>
            <a:fld id="{6FA5BDA5-7165-4D97-B8B0-A7A74F8F1E0D}" type="datetime1">
              <a:rPr kumimoji="1" lang="ja-JP" altLang="en-US" smtClean="0">
                <a:solidFill>
                  <a:srgbClr val="424242">
                    <a:tint val="75000"/>
                  </a:srgbClr>
                </a:solidFill>
              </a:rPr>
              <a:t>2025/10/10</a:t>
            </a:fld>
            <a:endParaRPr kumimoji="1" lang="ja-JP" altLang="en-US">
              <a:solidFill>
                <a:srgbClr val="424242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3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28596">
              <a:defRPr/>
            </a:pPr>
            <a:endParaRPr kumimoji="1" lang="ja-JP" altLang="en-US">
              <a:solidFill>
                <a:srgbClr val="424242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28596">
              <a:defRPr/>
            </a:pPr>
            <a:fld id="{7D9492DA-937A-4F26-9519-023A051B69AB}" type="slidenum">
              <a:rPr kumimoji="1" lang="ja-JP" altLang="en-US" smtClean="0">
                <a:solidFill>
                  <a:srgbClr val="424242">
                    <a:tint val="75000"/>
                  </a:srgbClr>
                </a:solidFill>
              </a:rPr>
              <a:pPr defTabSz="228596">
                <a:defRPr/>
              </a:pPr>
              <a:t>‹#›</a:t>
            </a:fld>
            <a:endParaRPr kumimoji="1" lang="ja-JP" altLang="en-US">
              <a:solidFill>
                <a:srgbClr val="42424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524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</p:sldLayoutIdLst>
  <p:hf hdr="0" dt="0"/>
  <p:txStyles>
    <p:titleStyle>
      <a:lvl1pPr algn="l" defTabSz="685697" rtl="0" eaLnBrk="1" latinLnBrk="0" hangingPunct="1">
        <a:lnSpc>
          <a:spcPct val="90000"/>
        </a:lnSpc>
        <a:spcBef>
          <a:spcPct val="0"/>
        </a:spcBef>
        <a:buNone/>
        <a:defRPr kumimoji="1" sz="3299" kern="1200">
          <a:solidFill>
            <a:schemeClr val="bg2">
              <a:lumMod val="25000"/>
            </a:schemeClr>
          </a:solidFill>
          <a:latin typeface="+mj-lt"/>
          <a:ea typeface="+mj-ea"/>
          <a:cs typeface="+mj-cs"/>
        </a:defRPr>
      </a:lvl1pPr>
    </p:titleStyle>
    <p:bodyStyle>
      <a:lvl1pPr marL="171424" indent="-171424" algn="l" defTabSz="68569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 baseline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514273" indent="-171424" algn="l" defTabSz="6856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857122" indent="-171424" algn="l" defTabSz="6856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199970" indent="-171424" algn="l" defTabSz="6856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1542818" indent="-171424" algn="l" defTabSz="6856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1885667" indent="-171424" algn="l" defTabSz="6856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16" indent="-171424" algn="l" defTabSz="6856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64" indent="-171424" algn="l" defTabSz="6856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12" indent="-171424" algn="l" defTabSz="6856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97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8" algn="l" defTabSz="685697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97" algn="l" defTabSz="685697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46" algn="l" defTabSz="685697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94" algn="l" defTabSz="685697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42" algn="l" defTabSz="685697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92" algn="l" defTabSz="685697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40" algn="l" defTabSz="685697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87" algn="l" defTabSz="685697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3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3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3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28596">
              <a:defRPr/>
            </a:pPr>
            <a:fld id="{AD902C19-F0D7-48E3-8167-D99EA1374177}" type="datetime1">
              <a:rPr kumimoji="1" lang="ja-JP" altLang="en-US" smtClean="0">
                <a:solidFill>
                  <a:srgbClr val="424242">
                    <a:tint val="75000"/>
                  </a:srgbClr>
                </a:solidFill>
              </a:rPr>
              <a:t>2025/10/10</a:t>
            </a:fld>
            <a:endParaRPr kumimoji="1" lang="ja-JP" altLang="en-US">
              <a:solidFill>
                <a:srgbClr val="424242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3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28596">
              <a:defRPr/>
            </a:pPr>
            <a:endParaRPr kumimoji="1" lang="ja-JP" altLang="en-US">
              <a:solidFill>
                <a:srgbClr val="424242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28596">
              <a:defRPr/>
            </a:pPr>
            <a:fld id="{7D9492DA-937A-4F26-9519-023A051B69AB}" type="slidenum">
              <a:rPr kumimoji="1" lang="ja-JP" altLang="en-US" smtClean="0">
                <a:solidFill>
                  <a:srgbClr val="424242">
                    <a:tint val="75000"/>
                  </a:srgbClr>
                </a:solidFill>
              </a:rPr>
              <a:pPr defTabSz="228596">
                <a:defRPr/>
              </a:pPr>
              <a:t>‹#›</a:t>
            </a:fld>
            <a:endParaRPr kumimoji="1" lang="ja-JP" altLang="en-US">
              <a:solidFill>
                <a:srgbClr val="42424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60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</p:sldLayoutIdLst>
  <p:hf hdr="0" dt="0"/>
  <p:txStyles>
    <p:titleStyle>
      <a:lvl1pPr algn="l" defTabSz="685697" rtl="0" eaLnBrk="1" latinLnBrk="0" hangingPunct="1">
        <a:lnSpc>
          <a:spcPct val="90000"/>
        </a:lnSpc>
        <a:spcBef>
          <a:spcPct val="0"/>
        </a:spcBef>
        <a:buNone/>
        <a:defRPr kumimoji="1" sz="3299" kern="1200">
          <a:solidFill>
            <a:schemeClr val="bg2">
              <a:lumMod val="25000"/>
            </a:schemeClr>
          </a:solidFill>
          <a:latin typeface="+mj-lt"/>
          <a:ea typeface="+mj-ea"/>
          <a:cs typeface="+mj-cs"/>
        </a:defRPr>
      </a:lvl1pPr>
    </p:titleStyle>
    <p:bodyStyle>
      <a:lvl1pPr marL="171424" indent="-171424" algn="l" defTabSz="68569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 baseline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514273" indent="-171424" algn="l" defTabSz="6856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857122" indent="-171424" algn="l" defTabSz="6856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199970" indent="-171424" algn="l" defTabSz="6856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1542818" indent="-171424" algn="l" defTabSz="6856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1885667" indent="-171424" algn="l" defTabSz="6856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16" indent="-171424" algn="l" defTabSz="6856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64" indent="-171424" algn="l" defTabSz="6856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12" indent="-171424" algn="l" defTabSz="6856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97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8" algn="l" defTabSz="685697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97" algn="l" defTabSz="685697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46" algn="l" defTabSz="685697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94" algn="l" defTabSz="685697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42" algn="l" defTabSz="685697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92" algn="l" defTabSz="685697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40" algn="l" defTabSz="685697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87" algn="l" defTabSz="685697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BF8E3F-423E-4B76-82DE-438E8A05BD29}" type="datetime1">
              <a:rPr kumimoji="1" lang="ja-JP" altLang="en-US" smtClean="0"/>
              <a:t>2025/10/10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E0BA1-C243-4610-95B5-59F72ECB2C7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3101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6" r:id="rId12"/>
    <p:sldLayoutId id="2147483800" r:id="rId13"/>
    <p:sldLayoutId id="2147483785" r:id="rId14"/>
    <p:sldLayoutId id="2147483787" r:id="rId15"/>
    <p:sldLayoutId id="2147483786" r:id="rId16"/>
    <p:sldLayoutId id="2147483792" r:id="rId17"/>
    <p:sldLayoutId id="2147483791" r:id="rId18"/>
    <p:sldLayoutId id="2147483790" r:id="rId19"/>
    <p:sldLayoutId id="2147483794" r:id="rId20"/>
    <p:sldLayoutId id="2147483795" r:id="rId21"/>
    <p:sldLayoutId id="2147483796" r:id="rId22"/>
    <p:sldLayoutId id="2147483797" r:id="rId23"/>
    <p:sldLayoutId id="2147483789" r:id="rId24"/>
    <p:sldLayoutId id="2147483801" r:id="rId25"/>
    <p:sldLayoutId id="2147483802" r:id="rId26"/>
    <p:sldLayoutId id="2147483803" r:id="rId2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首都直下地震編 シミュレーション編（2分23秒）_内閣府">
            <a:hlinkClick r:id="" action="ppaction://media"/>
            <a:extLst>
              <a:ext uri="{FF2B5EF4-FFF2-40B4-BE49-F238E27FC236}">
                <a16:creationId xmlns:a16="http://schemas.microsoft.com/office/drawing/2014/main" id="{A272E4C2-871B-3E58-BB75-0B4DE99C24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4217" y="120526"/>
            <a:ext cx="10103566" cy="6247616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0212FF9-DA23-724C-41AD-A56D5DA35D45}"/>
              </a:ext>
            </a:extLst>
          </p:cNvPr>
          <p:cNvSpPr txBox="1"/>
          <p:nvPr/>
        </p:nvSpPr>
        <p:spPr>
          <a:xfrm>
            <a:off x="1152798" y="6368142"/>
            <a:ext cx="6093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ja-JP" altLang="en-US" b="1" i="0" dirty="0">
                <a:solidFill>
                  <a:srgbClr val="333333"/>
                </a:solidFill>
                <a:effectLst/>
                <a:latin typeface="BIZ UDPGothic" panose="020B0400000000000000" pitchFamily="50" charset="-128"/>
                <a:ea typeface="BIZ UDPGothic" panose="020B0400000000000000" pitchFamily="50" charset="-128"/>
              </a:rPr>
              <a:t>映像：内閣府　首都直下地震編 シミュレーション編</a:t>
            </a:r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BAAB7B0-94D5-C4B9-EB4A-FD53C3B1E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2" name="矢印: 上向き折線 1">
            <a:extLst>
              <a:ext uri="{FF2B5EF4-FFF2-40B4-BE49-F238E27FC236}">
                <a16:creationId xmlns:a16="http://schemas.microsoft.com/office/drawing/2014/main" id="{4B4B91F4-9B63-324F-A9DA-E04C216548B9}"/>
              </a:ext>
            </a:extLst>
          </p:cNvPr>
          <p:cNvSpPr/>
          <p:nvPr/>
        </p:nvSpPr>
        <p:spPr>
          <a:xfrm rot="5400000">
            <a:off x="-245035" y="5552328"/>
            <a:ext cx="1819538" cy="518759"/>
          </a:xfrm>
          <a:prstGeom prst="bentUp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12E9310-7529-0FA2-E770-5EBB4DF1C0CC}"/>
              </a:ext>
            </a:extLst>
          </p:cNvPr>
          <p:cNvSpPr txBox="1"/>
          <p:nvPr/>
        </p:nvSpPr>
        <p:spPr>
          <a:xfrm>
            <a:off x="256970" y="3568046"/>
            <a:ext cx="461665" cy="157427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再生ボタン</a:t>
            </a:r>
          </a:p>
        </p:txBody>
      </p:sp>
    </p:spTree>
    <p:extLst>
      <p:ext uri="{BB962C8B-B14F-4D97-AF65-F5344CB8AC3E}">
        <p14:creationId xmlns:p14="http://schemas.microsoft.com/office/powerpoint/2010/main" val="25433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42424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2_Office テーマ">
  <a:themeElements>
    <a:clrScheme name="ユーザー定義 17">
      <a:dk1>
        <a:srgbClr val="424242"/>
      </a:dk1>
      <a:lt1>
        <a:sysClr val="window" lastClr="FFFFFF"/>
      </a:lt1>
      <a:dk2>
        <a:srgbClr val="7F7F7F"/>
      </a:dk2>
      <a:lt2>
        <a:srgbClr val="E7E6E6"/>
      </a:lt2>
      <a:accent1>
        <a:srgbClr val="33CCCC"/>
      </a:accent1>
      <a:accent2>
        <a:srgbClr val="F97396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メイリオ"/>
        <a:ea typeface="メイリオ"/>
        <a:cs typeface=""/>
      </a:majorFont>
      <a:minorFont>
        <a:latin typeface="メイリオ"/>
        <a:ea typeface="メイリオ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rmAutofit lnSpcReduction="10000"/>
      </a:bodyPr>
      <a:lstStyle>
        <a:defPPr algn="dist">
          <a:defRPr sz="3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テーマ">
  <a:themeElements>
    <a:clrScheme name="ユーザー定義 17">
      <a:dk1>
        <a:srgbClr val="424242"/>
      </a:dk1>
      <a:lt1>
        <a:sysClr val="window" lastClr="FFFFFF"/>
      </a:lt1>
      <a:dk2>
        <a:srgbClr val="7F7F7F"/>
      </a:dk2>
      <a:lt2>
        <a:srgbClr val="E7E6E6"/>
      </a:lt2>
      <a:accent1>
        <a:srgbClr val="33CCCC"/>
      </a:accent1>
      <a:accent2>
        <a:srgbClr val="F97396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メイリオ"/>
        <a:ea typeface="メイリオ"/>
        <a:cs typeface=""/>
      </a:majorFont>
      <a:minorFont>
        <a:latin typeface="メイリオ"/>
        <a:ea typeface="メイリオ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rmAutofit lnSpcReduction="10000"/>
      </a:bodyPr>
      <a:lstStyle>
        <a:defPPr algn="dist">
          <a:defRPr sz="3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テーマ">
  <a:themeElements>
    <a:clrScheme name="ユーザー定義 17">
      <a:dk1>
        <a:srgbClr val="424242"/>
      </a:dk1>
      <a:lt1>
        <a:sysClr val="window" lastClr="FFFFFF"/>
      </a:lt1>
      <a:dk2>
        <a:srgbClr val="7F7F7F"/>
      </a:dk2>
      <a:lt2>
        <a:srgbClr val="E7E6E6"/>
      </a:lt2>
      <a:accent1>
        <a:srgbClr val="33CCCC"/>
      </a:accent1>
      <a:accent2>
        <a:srgbClr val="F97396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メイリオ"/>
        <a:ea typeface="メイリオ"/>
        <a:cs typeface=""/>
      </a:majorFont>
      <a:minorFont>
        <a:latin typeface="メイリオ"/>
        <a:ea typeface="メイリオ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rmAutofit lnSpcReduction="10000"/>
      </a:bodyPr>
      <a:lstStyle>
        <a:defPPr algn="dist">
          <a:defRPr sz="3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テーマ">
  <a:themeElements>
    <a:clrScheme name="ユーザー定義 17">
      <a:dk1>
        <a:srgbClr val="424242"/>
      </a:dk1>
      <a:lt1>
        <a:sysClr val="window" lastClr="FFFFFF"/>
      </a:lt1>
      <a:dk2>
        <a:srgbClr val="7F7F7F"/>
      </a:dk2>
      <a:lt2>
        <a:srgbClr val="E7E6E6"/>
      </a:lt2>
      <a:accent1>
        <a:srgbClr val="33CCCC"/>
      </a:accent1>
      <a:accent2>
        <a:srgbClr val="F97396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メイリオ"/>
        <a:ea typeface="メイリオ"/>
        <a:cs typeface=""/>
      </a:majorFont>
      <a:minorFont>
        <a:latin typeface="メイリオ"/>
        <a:ea typeface="メイリオ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rmAutofit lnSpcReduction="10000"/>
      </a:bodyPr>
      <a:lstStyle>
        <a:defPPr algn="dist">
          <a:defRPr sz="3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defec6d-3eba-43ff-be02-df354709dca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F4438F2E6D7D114B9D84DC0B2A3C60CD" ma:contentTypeVersion="9" ma:contentTypeDescription="新しいドキュメントを作成します。" ma:contentTypeScope="" ma:versionID="5802ae837f1a3cdcc966b38328c3b22a">
  <xsd:schema xmlns:xsd="http://www.w3.org/2001/XMLSchema" xmlns:xs="http://www.w3.org/2001/XMLSchema" xmlns:p="http://schemas.microsoft.com/office/2006/metadata/properties" xmlns:ns3="8defec6d-3eba-43ff-be02-df354709dcae" xmlns:ns4="a7f903af-059d-477f-867e-2e15184828bd" targetNamespace="http://schemas.microsoft.com/office/2006/metadata/properties" ma:root="true" ma:fieldsID="e85c9471e2c94d1929f903cf24cf472e" ns3:_="" ns4:_="">
    <xsd:import namespace="8defec6d-3eba-43ff-be02-df354709dcae"/>
    <xsd:import namespace="a7f903af-059d-477f-867e-2e15184828b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efec6d-3eba-43ff-be02-df354709dc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2" nillable="true" ma:displayName="_activity" ma:hidden="true" ma:internalName="_activity">
      <xsd:simpleType>
        <xsd:restriction base="dms:Note"/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f903af-059d-477f-867e-2e15184828bd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共有のヒントのハッシュ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67D0120-3DED-4C15-A41F-10293CC3AC4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CC65513-CF19-4F8E-A13F-88D658CBA17D}">
  <ds:schemaRefs>
    <ds:schemaRef ds:uri="http://www.w3.org/XML/1998/namespace"/>
    <ds:schemaRef ds:uri="http://purl.org/dc/dcmitype/"/>
    <ds:schemaRef ds:uri="http://schemas.microsoft.com/office/2006/documentManagement/types"/>
    <ds:schemaRef ds:uri="http://purl.org/dc/terms/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a7f903af-059d-477f-867e-2e15184828bd"/>
    <ds:schemaRef ds:uri="8defec6d-3eba-43ff-be02-df354709dcae"/>
  </ds:schemaRefs>
</ds:datastoreItem>
</file>

<file path=customXml/itemProps3.xml><?xml version="1.0" encoding="utf-8"?>
<ds:datastoreItem xmlns:ds="http://schemas.openxmlformats.org/officeDocument/2006/customXml" ds:itemID="{EB40D7A2-4F7F-4EA0-8F71-02384AB954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defec6d-3eba-43ff-be02-df354709dcae"/>
    <ds:schemaRef ds:uri="a7f903af-059d-477f-867e-2e15184828b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6514</TotalTime>
  <Words>65</Words>
  <Application>Microsoft Office PowerPoint</Application>
  <PresentationFormat>ワイド画面</PresentationFormat>
  <Paragraphs>6</Paragraphs>
  <Slides>1</Slides>
  <Notes>1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5</vt:i4>
      </vt:variant>
      <vt:variant>
        <vt:lpstr>スライド タイトル</vt:lpstr>
      </vt:variant>
      <vt:variant>
        <vt:i4>1</vt:i4>
      </vt:variant>
    </vt:vector>
  </HeadingPairs>
  <TitlesOfParts>
    <vt:vector size="14" baseType="lpstr">
      <vt:lpstr>BIZ UDPGothic</vt:lpstr>
      <vt:lpstr>BIZ UDPGothic</vt:lpstr>
      <vt:lpstr>Meiryo UI</vt:lpstr>
      <vt:lpstr>メイリオ</vt:lpstr>
      <vt:lpstr>游ゴシック</vt:lpstr>
      <vt:lpstr>Arial</vt:lpstr>
      <vt:lpstr>Calibri</vt:lpstr>
      <vt:lpstr>Calibri Light</vt:lpstr>
      <vt:lpstr>2_Office テーマ</vt:lpstr>
      <vt:lpstr>3_Office テーマ</vt:lpstr>
      <vt:lpstr>4_Office テーマ</vt:lpstr>
      <vt:lpstr>5_Office テーマ</vt:lpstr>
      <vt:lpstr>Office テーマ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千勢 久保井</dc:creator>
  <cp:lastModifiedBy>飯田　大輝</cp:lastModifiedBy>
  <cp:revision>154</cp:revision>
  <cp:lastPrinted>2025-08-26T05:58:12Z</cp:lastPrinted>
  <dcterms:created xsi:type="dcterms:W3CDTF">2022-07-16T05:38:42Z</dcterms:created>
  <dcterms:modified xsi:type="dcterms:W3CDTF">2025-10-10T00:38:31Z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0x010100F4438F2E6D7D114B9D84DC0B2A3C60CD</vt:lpwstr>
  </property>
</Properties>
</file>