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4453" r:id="rId1"/>
  </p:sldMasterIdLst>
  <p:notesMasterIdLst>
    <p:notesMasterId r:id="rId28"/>
  </p:notesMasterIdLst>
  <p:handoutMasterIdLst>
    <p:handoutMasterId r:id="rId29"/>
  </p:handoutMasterIdLst>
  <p:sldIdLst>
    <p:sldId id="259" r:id="rId2"/>
    <p:sldId id="258" r:id="rId3"/>
    <p:sldId id="291" r:id="rId4"/>
    <p:sldId id="294" r:id="rId5"/>
    <p:sldId id="271" r:id="rId6"/>
    <p:sldId id="272" r:id="rId7"/>
    <p:sldId id="278" r:id="rId8"/>
    <p:sldId id="273" r:id="rId9"/>
    <p:sldId id="263" r:id="rId10"/>
    <p:sldId id="274" r:id="rId11"/>
    <p:sldId id="275" r:id="rId12"/>
    <p:sldId id="276" r:id="rId13"/>
    <p:sldId id="277" r:id="rId14"/>
    <p:sldId id="279" r:id="rId15"/>
    <p:sldId id="280" r:id="rId16"/>
    <p:sldId id="292" r:id="rId17"/>
    <p:sldId id="281" r:id="rId18"/>
    <p:sldId id="282" r:id="rId19"/>
    <p:sldId id="283" r:id="rId20"/>
    <p:sldId id="284" r:id="rId21"/>
    <p:sldId id="285" r:id="rId22"/>
    <p:sldId id="286" r:id="rId23"/>
    <p:sldId id="287" r:id="rId24"/>
    <p:sldId id="288" r:id="rId25"/>
    <p:sldId id="289" r:id="rId26"/>
    <p:sldId id="293" r:id="rId27"/>
  </p:sldIdLst>
  <p:sldSz cx="10693400" cy="7561263"/>
  <p:notesSz cx="6735763" cy="9866313"/>
  <p:defaultTextStyle>
    <a:defPPr>
      <a:defRPr lang="en-US"/>
    </a:defPPr>
    <a:lvl1pPr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1pPr>
    <a:lvl2pPr marL="4572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2pPr>
    <a:lvl3pPr marL="9144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3pPr>
    <a:lvl4pPr marL="13716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4pPr>
    <a:lvl5pPr marL="1828800" algn="l" rtl="0" fontAlgn="base">
      <a:spcBef>
        <a:spcPct val="0"/>
      </a:spcBef>
      <a:spcAft>
        <a:spcPct val="0"/>
      </a:spcAft>
      <a:defRPr kumimoji="1" sz="900" kern="1200">
        <a:solidFill>
          <a:srgbClr val="000000"/>
        </a:solidFill>
        <a:latin typeface="EYInterstate Light" pitchFamily="2" charset="0"/>
        <a:ea typeface="ＭＳ Ｐゴシック" pitchFamily="50" charset="-128"/>
        <a:cs typeface="+mn-cs"/>
      </a:defRPr>
    </a:lvl5pPr>
    <a:lvl6pPr marL="22860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6pPr>
    <a:lvl7pPr marL="27432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7pPr>
    <a:lvl8pPr marL="32004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8pPr>
    <a:lvl9pPr marL="3657600" algn="l" defTabSz="914400" rtl="0" eaLnBrk="1" latinLnBrk="0" hangingPunct="1">
      <a:defRPr kumimoji="1" sz="900" kern="1200">
        <a:solidFill>
          <a:srgbClr val="000000"/>
        </a:solidFill>
        <a:latin typeface="EYInterstate Light" pitchFamily="2" charset="0"/>
        <a:ea typeface="ＭＳ Ｐゴシック" pitchFamily="50" charset="-128"/>
        <a:cs typeface="+mn-cs"/>
      </a:defRPr>
    </a:lvl9pPr>
  </p:defaultTextStyle>
  <p:extLst>
    <p:ext uri="{521415D9-36F7-43E2-AB2F-B90AF26B5E84}">
      <p14:sectionLst xmlns:p14="http://schemas.microsoft.com/office/powerpoint/2010/main">
        <p14:section name="表紙" id="{24BFCFE8-6A67-4D33-86B8-D62606512BEC}">
          <p14:sldIdLst>
            <p14:sldId id="259"/>
          </p14:sldIdLst>
        </p14:section>
        <p14:section name="1.実施方針" id="{4F2C394F-E415-4CF5-B5E2-FFAC393C858A}">
          <p14:sldIdLst>
            <p14:sldId id="258"/>
            <p14:sldId id="291"/>
            <p14:sldId id="294"/>
          </p14:sldIdLst>
        </p14:section>
        <p14:section name="2.提案するシステムの概要" id="{B5EF4BF6-C285-496F-9D8F-CA76A83221E9}">
          <p14:sldIdLst>
            <p14:sldId id="271"/>
          </p14:sldIdLst>
        </p14:section>
        <p14:section name="3.機能要件" id="{6E0CE78B-CF7E-4CEA-9D2F-A7E62215618C}">
          <p14:sldIdLst>
            <p14:sldId id="272"/>
            <p14:sldId id="278"/>
          </p14:sldIdLst>
        </p14:section>
        <p14:section name="4.非機能要件" id="{7B8DFCC7-CFAC-4FBD-BE1E-0AE02FF1C685}">
          <p14:sldIdLst>
            <p14:sldId id="273"/>
          </p14:sldIdLst>
        </p14:section>
        <p14:section name="5.実施体制及びプロジェクト管理" id="{CE0483B2-3862-4747-B0D9-F21398B9ACD9}">
          <p14:sldIdLst>
            <p14:sldId id="263"/>
            <p14:sldId id="274"/>
            <p14:sldId id="275"/>
            <p14:sldId id="276"/>
            <p14:sldId id="277"/>
          </p14:sldIdLst>
        </p14:section>
        <p14:section name="6.情報システムの移行" id="{4978A879-DE71-4F5F-9E76-940C6EF18956}">
          <p14:sldIdLst>
            <p14:sldId id="279"/>
            <p14:sldId id="280"/>
            <p14:sldId id="292"/>
            <p14:sldId id="281"/>
            <p14:sldId id="282"/>
            <p14:sldId id="283"/>
          </p14:sldIdLst>
        </p14:section>
        <p14:section name="7.操作研修" id="{AFDFD7A3-BBB9-4181-9508-864CA2803BB6}">
          <p14:sldIdLst>
            <p14:sldId id="284"/>
            <p14:sldId id="285"/>
            <p14:sldId id="286"/>
          </p14:sldIdLst>
        </p14:section>
        <p14:section name="8.運用・保守" id="{B77F5707-5B5C-4549-ABAB-1B4671116EF3}">
          <p14:sldIdLst>
            <p14:sldId id="287"/>
            <p14:sldId id="288"/>
            <p14:sldId id="289"/>
          </p14:sldIdLst>
        </p14:section>
        <p14:section name="9.追加提案" id="{C0E6C7EA-B929-4688-AA74-1C482BD3513B}">
          <p14:sldIdLst>
            <p14:sldId id="29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作成者"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D"/>
    <a:srgbClr val="93F0E6"/>
    <a:srgbClr val="FF3399"/>
    <a:srgbClr val="FFFFFF"/>
    <a:srgbClr val="2E2E38"/>
    <a:srgbClr val="747480"/>
    <a:srgbClr val="446894"/>
    <a:srgbClr val="FFE600"/>
    <a:srgbClr val="724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DE63D5-997A-4646-A377-4702673A728D}">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74" autoAdjust="0"/>
    <p:restoredTop sz="96601" autoAdjust="0"/>
  </p:normalViewPr>
  <p:slideViewPr>
    <p:cSldViewPr showGuides="1">
      <p:cViewPr varScale="1">
        <p:scale>
          <a:sx n="97" d="100"/>
          <a:sy n="97" d="100"/>
        </p:scale>
        <p:origin x="1530" y="78"/>
      </p:cViewPr>
      <p:guideLst/>
    </p:cSldViewPr>
  </p:slideViewPr>
  <p:notesTextViewPr>
    <p:cViewPr>
      <p:scale>
        <a:sx n="1" d="1"/>
        <a:sy n="1" d="1"/>
      </p:scale>
      <p:origin x="0" y="0"/>
    </p:cViewPr>
  </p:notesTextViewPr>
  <p:notesViewPr>
    <p:cSldViewPr showGuides="1">
      <p:cViewPr varScale="1">
        <p:scale>
          <a:sx n="77" d="100"/>
          <a:sy n="77" d="100"/>
        </p:scale>
        <p:origin x="4098" y="102"/>
      </p:cViewPr>
      <p:guideLst>
        <p:guide orient="horz" pos="3108"/>
        <p:guide pos="2122"/>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 y="-1577"/>
            <a:ext cx="2920873" cy="494814"/>
          </a:xfrm>
          <a:prstGeom prst="rect">
            <a:avLst/>
          </a:prstGeom>
          <a:noFill/>
          <a:ln w="9525">
            <a:noFill/>
            <a:miter lim="800000"/>
            <a:headEnd/>
            <a:tailEnd/>
          </a:ln>
          <a:effectLst/>
        </p:spPr>
        <p:txBody>
          <a:bodyPr vert="horz" wrap="square" lIns="18887" tIns="0" rIns="18887" bIns="0" numCol="1" anchor="t" anchorCtr="0" compatLnSpc="1">
            <a:prstTxWarp prst="textNoShape">
              <a:avLst/>
            </a:prstTxWarp>
          </a:bodyPr>
          <a:lstStyle>
            <a:lvl1pPr algn="l" defTabSz="904661" eaLnBrk="0" hangingPunct="0">
              <a:spcAft>
                <a:spcPct val="0"/>
              </a:spcAft>
              <a:buClrTx/>
              <a:buSzTx/>
              <a:buFontTx/>
              <a:buNone/>
              <a:defRPr kumimoji="0" sz="1000" i="1">
                <a:solidFill>
                  <a:schemeClr val="tx1"/>
                </a:solidFill>
                <a:latin typeface="Arial" charset="0"/>
                <a:ea typeface="+mn-ea"/>
              </a:defRPr>
            </a:lvl1pPr>
          </a:lstStyle>
          <a:p>
            <a:pPr>
              <a:defRPr/>
            </a:pPr>
            <a:endParaRPr lang="en-US" altLang="ja-JP"/>
          </a:p>
        </p:txBody>
      </p:sp>
      <p:sp>
        <p:nvSpPr>
          <p:cNvPr id="4099" name="Rectangle 3"/>
          <p:cNvSpPr>
            <a:spLocks noGrp="1" noChangeArrowheads="1"/>
          </p:cNvSpPr>
          <p:nvPr>
            <p:ph type="dt" sz="quarter" idx="1"/>
          </p:nvPr>
        </p:nvSpPr>
        <p:spPr bwMode="auto">
          <a:xfrm>
            <a:off x="3814891" y="-1577"/>
            <a:ext cx="2920873" cy="494814"/>
          </a:xfrm>
          <a:prstGeom prst="rect">
            <a:avLst/>
          </a:prstGeom>
          <a:noFill/>
          <a:ln w="9525">
            <a:noFill/>
            <a:miter lim="800000"/>
            <a:headEnd/>
            <a:tailEnd/>
          </a:ln>
          <a:effectLst/>
        </p:spPr>
        <p:txBody>
          <a:bodyPr vert="horz" wrap="square" lIns="18887" tIns="0" rIns="18887" bIns="0" numCol="1" anchor="t" anchorCtr="0" compatLnSpc="1">
            <a:prstTxWarp prst="textNoShape">
              <a:avLst/>
            </a:prstTxWarp>
          </a:bodyPr>
          <a:lstStyle>
            <a:lvl1pPr algn="r" defTabSz="904661" eaLnBrk="0" hangingPunct="0">
              <a:spcAft>
                <a:spcPct val="0"/>
              </a:spcAft>
              <a:buClrTx/>
              <a:buSzTx/>
              <a:buFontTx/>
              <a:buNone/>
              <a:defRPr kumimoji="0" sz="1000" i="1">
                <a:solidFill>
                  <a:schemeClr val="tx1"/>
                </a:solidFill>
                <a:latin typeface="Arial" charset="0"/>
                <a:ea typeface="+mn-ea"/>
              </a:defRPr>
            </a:lvl1pPr>
          </a:lstStyle>
          <a:p>
            <a:pPr>
              <a:defRPr/>
            </a:pPr>
            <a:fld id="{2ECCE7CA-A882-4CE6-8799-5B331DCF5C29}" type="datetime4">
              <a:rPr lang="ja-JP" altLang="en-US" smtClean="0"/>
              <a:t>2026年9月18日</a:t>
            </a:fld>
            <a:endParaRPr lang="en-US" altLang="ja-JP"/>
          </a:p>
        </p:txBody>
      </p:sp>
      <p:sp>
        <p:nvSpPr>
          <p:cNvPr id="4100" name="Rectangle 4"/>
          <p:cNvSpPr>
            <a:spLocks noGrp="1" noChangeArrowheads="1"/>
          </p:cNvSpPr>
          <p:nvPr>
            <p:ph type="sldNum" sz="quarter" idx="3"/>
          </p:nvPr>
        </p:nvSpPr>
        <p:spPr bwMode="auto">
          <a:xfrm>
            <a:off x="3814891" y="9373078"/>
            <a:ext cx="2920873" cy="494813"/>
          </a:xfrm>
          <a:prstGeom prst="rect">
            <a:avLst/>
          </a:prstGeom>
          <a:noFill/>
          <a:ln w="9525">
            <a:noFill/>
            <a:miter lim="800000"/>
            <a:headEnd/>
            <a:tailEnd/>
          </a:ln>
          <a:effectLst/>
        </p:spPr>
        <p:txBody>
          <a:bodyPr vert="horz" wrap="square" lIns="18887" tIns="0" rIns="18887" bIns="0" numCol="1" anchor="b" anchorCtr="0" compatLnSpc="1">
            <a:prstTxWarp prst="textNoShape">
              <a:avLst/>
            </a:prstTxWarp>
          </a:bodyPr>
          <a:lstStyle>
            <a:lvl5pPr marL="1812496" lvl="4" algn="r" defTabSz="904661" eaLnBrk="0" hangingPunct="0">
              <a:spcAft>
                <a:spcPct val="0"/>
              </a:spcAft>
              <a:buClrTx/>
              <a:buSzTx/>
              <a:buFontTx/>
              <a:buNone/>
              <a:defRPr kumimoji="0" sz="1000" i="1">
                <a:solidFill>
                  <a:schemeClr val="tx1"/>
                </a:solidFill>
                <a:latin typeface="Arial" charset="0"/>
                <a:ea typeface="+mn-ea"/>
              </a:defRPr>
            </a:lvl5pPr>
          </a:lstStyle>
          <a:p>
            <a:pPr lvl="4">
              <a:defRPr/>
            </a:pPr>
            <a:fld id="{2482A4BC-C122-4210-9464-06C118DDE7D9}" type="slidenum">
              <a:rPr lang="ja-JP" altLang="en-US"/>
              <a:pPr lvl="4">
                <a:defRPr/>
              </a:pPr>
              <a:t>‹#›</a:t>
            </a:fld>
            <a:endParaRPr lang="en-US" altLang="ja-JP"/>
          </a:p>
        </p:txBody>
      </p:sp>
      <p:sp>
        <p:nvSpPr>
          <p:cNvPr id="4101" name="Rectangle 5"/>
          <p:cNvSpPr>
            <a:spLocks noGrp="1" noChangeArrowheads="1"/>
          </p:cNvSpPr>
          <p:nvPr>
            <p:ph type="ftr" sz="quarter" idx="2"/>
          </p:nvPr>
        </p:nvSpPr>
        <p:spPr bwMode="auto">
          <a:xfrm>
            <a:off x="14142" y="9390410"/>
            <a:ext cx="2914588" cy="458568"/>
          </a:xfrm>
          <a:prstGeom prst="rect">
            <a:avLst/>
          </a:prstGeom>
          <a:noFill/>
          <a:ln w="9525">
            <a:noFill/>
            <a:miter lim="800000"/>
            <a:headEnd/>
            <a:tailEnd/>
          </a:ln>
          <a:effectLst/>
        </p:spPr>
        <p:txBody>
          <a:bodyPr vert="horz" wrap="square" lIns="14166" tIns="0" rIns="14166" bIns="0" numCol="1" anchor="b" anchorCtr="0" compatLnSpc="1">
            <a:prstTxWarp prst="textNoShape">
              <a:avLst/>
            </a:prstTxWarp>
          </a:bodyPr>
          <a:lstStyle>
            <a:lvl1pPr algn="l" defTabSz="488834" eaLnBrk="0" hangingPunct="0">
              <a:spcAft>
                <a:spcPct val="0"/>
              </a:spcAft>
              <a:buClrTx/>
              <a:buSzTx/>
              <a:buFontTx/>
              <a:buNone/>
              <a:defRPr kumimoji="0" sz="700" i="1">
                <a:solidFill>
                  <a:schemeClr val="accent1"/>
                </a:solidFill>
                <a:latin typeface="Arial" charset="0"/>
                <a:ea typeface="+mn-ea"/>
              </a:defRPr>
            </a:lvl1pPr>
          </a:lstStyle>
          <a:p>
            <a:pPr>
              <a:defRPr/>
            </a:pPr>
            <a:endParaRPr lang="en-US" altLang="ja-JP"/>
          </a:p>
        </p:txBody>
      </p:sp>
    </p:spTree>
    <p:extLst>
      <p:ext uri="{BB962C8B-B14F-4D97-AF65-F5344CB8AC3E}">
        <p14:creationId xmlns:p14="http://schemas.microsoft.com/office/powerpoint/2010/main" val="21287548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3" y="-1577"/>
            <a:ext cx="2920873" cy="494814"/>
          </a:xfrm>
          <a:prstGeom prst="rect">
            <a:avLst/>
          </a:prstGeom>
          <a:noFill/>
          <a:ln w="9525">
            <a:noFill/>
            <a:miter lim="800000"/>
            <a:headEnd/>
            <a:tailEnd/>
          </a:ln>
          <a:effectLst/>
        </p:spPr>
        <p:txBody>
          <a:bodyPr vert="horz" wrap="square" lIns="18887" tIns="0" rIns="18887" bIns="0" numCol="1" anchor="t" anchorCtr="0" compatLnSpc="1">
            <a:prstTxWarp prst="textNoShape">
              <a:avLst/>
            </a:prstTxWarp>
          </a:bodyPr>
          <a:lstStyle>
            <a:lvl1pPr algn="l" defTabSz="904661" eaLnBrk="0" hangingPunct="0">
              <a:spcAft>
                <a:spcPct val="0"/>
              </a:spcAft>
              <a:buClrTx/>
              <a:buSzTx/>
              <a:buFontTx/>
              <a:buNone/>
              <a:defRPr kumimoji="0" sz="1000" i="1">
                <a:solidFill>
                  <a:schemeClr val="tx1"/>
                </a:solidFill>
                <a:latin typeface="Arial" charset="0"/>
                <a:ea typeface="+mn-ea"/>
              </a:defRPr>
            </a:lvl1pPr>
          </a:lstStyle>
          <a:p>
            <a:pPr>
              <a:defRPr/>
            </a:pPr>
            <a:endParaRPr lang="en-US" altLang="ja-JP"/>
          </a:p>
        </p:txBody>
      </p:sp>
      <p:sp>
        <p:nvSpPr>
          <p:cNvPr id="2051" name="Rectangle 3"/>
          <p:cNvSpPr>
            <a:spLocks noGrp="1" noChangeArrowheads="1"/>
          </p:cNvSpPr>
          <p:nvPr>
            <p:ph type="dt" idx="1"/>
          </p:nvPr>
        </p:nvSpPr>
        <p:spPr bwMode="auto">
          <a:xfrm>
            <a:off x="3814891" y="-1577"/>
            <a:ext cx="2920873" cy="494814"/>
          </a:xfrm>
          <a:prstGeom prst="rect">
            <a:avLst/>
          </a:prstGeom>
          <a:noFill/>
          <a:ln w="9525">
            <a:noFill/>
            <a:miter lim="800000"/>
            <a:headEnd/>
            <a:tailEnd/>
          </a:ln>
          <a:effectLst/>
        </p:spPr>
        <p:txBody>
          <a:bodyPr vert="horz" wrap="square" lIns="18887" tIns="0" rIns="18887" bIns="0" numCol="1" anchor="t" anchorCtr="0" compatLnSpc="1">
            <a:prstTxWarp prst="textNoShape">
              <a:avLst/>
            </a:prstTxWarp>
          </a:bodyPr>
          <a:lstStyle>
            <a:lvl1pPr algn="r" defTabSz="904661" eaLnBrk="0" hangingPunct="0">
              <a:spcAft>
                <a:spcPct val="0"/>
              </a:spcAft>
              <a:buClrTx/>
              <a:buSzTx/>
              <a:buFontTx/>
              <a:buNone/>
              <a:defRPr kumimoji="0" sz="1000" i="1">
                <a:solidFill>
                  <a:schemeClr val="tx1"/>
                </a:solidFill>
                <a:latin typeface="Arial" charset="0"/>
                <a:ea typeface="+mn-ea"/>
              </a:defRPr>
            </a:lvl1pPr>
          </a:lstStyle>
          <a:p>
            <a:pPr>
              <a:defRPr/>
            </a:pPr>
            <a:fld id="{6746C92F-7817-483A-85A6-93D6E58F91C6}" type="datetime4">
              <a:rPr lang="ja-JP" altLang="en-US" smtClean="0"/>
              <a:t>2026年9月18日</a:t>
            </a:fld>
            <a:endParaRPr lang="en-US" altLang="ja-JP"/>
          </a:p>
        </p:txBody>
      </p:sp>
      <p:sp>
        <p:nvSpPr>
          <p:cNvPr id="24580" name="Rectangle 4"/>
          <p:cNvSpPr>
            <a:spLocks noGrp="1" noRot="1" noChangeAspect="1" noChangeArrowheads="1" noTextEdit="1"/>
          </p:cNvSpPr>
          <p:nvPr>
            <p:ph type="sldImg" idx="2"/>
          </p:nvPr>
        </p:nvSpPr>
        <p:spPr bwMode="auto">
          <a:xfrm>
            <a:off x="765175" y="747713"/>
            <a:ext cx="5208588" cy="3683000"/>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898731" y="4688117"/>
            <a:ext cx="4938303" cy="4439131"/>
          </a:xfrm>
          <a:prstGeom prst="rect">
            <a:avLst/>
          </a:prstGeom>
          <a:noFill/>
          <a:ln w="9525">
            <a:noFill/>
            <a:miter lim="800000"/>
            <a:headEnd/>
            <a:tailEnd/>
          </a:ln>
          <a:effectLst/>
        </p:spPr>
        <p:txBody>
          <a:bodyPr vert="horz" wrap="square" lIns="89714" tIns="45643" rIns="89714" bIns="45643" numCol="1" anchor="t" anchorCtr="0" compatLnSpc="1">
            <a:prstTxWarp prst="textNoShape">
              <a:avLst/>
            </a:prstTxWarp>
          </a:bodyPr>
          <a:lstStyle/>
          <a:p>
            <a:pPr lvl="0"/>
            <a:r>
              <a:rPr lang="en-US" altLang="ja-JP" noProof="0"/>
              <a:t>Click to edit Master text styles</a:t>
            </a:r>
          </a:p>
          <a:p>
            <a:pPr lvl="1"/>
            <a:r>
              <a:rPr lang="en-US" altLang="ja-JP" noProof="0"/>
              <a:t>Second level</a:t>
            </a:r>
          </a:p>
          <a:p>
            <a:pPr lvl="2"/>
            <a:r>
              <a:rPr lang="en-US" altLang="ja-JP" noProof="0"/>
              <a:t>Third level</a:t>
            </a:r>
          </a:p>
          <a:p>
            <a:pPr lvl="3"/>
            <a:r>
              <a:rPr lang="en-US" altLang="ja-JP" noProof="0"/>
              <a:t>Fourth level</a:t>
            </a:r>
          </a:p>
          <a:p>
            <a:pPr lvl="4"/>
            <a:r>
              <a:rPr lang="en-US" altLang="ja-JP" noProof="0"/>
              <a:t>Fifth level</a:t>
            </a:r>
          </a:p>
        </p:txBody>
      </p:sp>
      <p:sp>
        <p:nvSpPr>
          <p:cNvPr id="2054" name="Rectangle 6"/>
          <p:cNvSpPr>
            <a:spLocks noGrp="1" noChangeArrowheads="1"/>
          </p:cNvSpPr>
          <p:nvPr>
            <p:ph type="ftr" sz="quarter" idx="4"/>
          </p:nvPr>
        </p:nvSpPr>
        <p:spPr bwMode="auto">
          <a:xfrm>
            <a:off x="3" y="9373078"/>
            <a:ext cx="2920873" cy="494813"/>
          </a:xfrm>
          <a:prstGeom prst="rect">
            <a:avLst/>
          </a:prstGeom>
          <a:noFill/>
          <a:ln w="9525">
            <a:noFill/>
            <a:miter lim="800000"/>
            <a:headEnd/>
            <a:tailEnd/>
          </a:ln>
          <a:effectLst/>
        </p:spPr>
        <p:txBody>
          <a:bodyPr vert="horz" wrap="square" lIns="18887" tIns="0" rIns="18887" bIns="0" numCol="1" anchor="b" anchorCtr="0" compatLnSpc="1">
            <a:prstTxWarp prst="textNoShape">
              <a:avLst/>
            </a:prstTxWarp>
          </a:bodyPr>
          <a:lstStyle>
            <a:lvl1pPr algn="l" defTabSz="904661" eaLnBrk="0" hangingPunct="0">
              <a:spcAft>
                <a:spcPct val="0"/>
              </a:spcAft>
              <a:buClrTx/>
              <a:buSzTx/>
              <a:buFontTx/>
              <a:buNone/>
              <a:defRPr kumimoji="0" sz="1000" i="1">
                <a:solidFill>
                  <a:schemeClr val="tx1"/>
                </a:solidFill>
                <a:latin typeface="Arial" charset="0"/>
                <a:ea typeface="+mn-ea"/>
              </a:defRPr>
            </a:lvl1pPr>
          </a:lstStyle>
          <a:p>
            <a:pPr>
              <a:defRPr/>
            </a:pPr>
            <a:endParaRPr lang="en-US" altLang="ja-JP"/>
          </a:p>
        </p:txBody>
      </p:sp>
      <p:sp>
        <p:nvSpPr>
          <p:cNvPr id="2055" name="Rectangle 7"/>
          <p:cNvSpPr>
            <a:spLocks noGrp="1" noChangeArrowheads="1"/>
          </p:cNvSpPr>
          <p:nvPr>
            <p:ph type="sldNum" sz="quarter" idx="5"/>
          </p:nvPr>
        </p:nvSpPr>
        <p:spPr bwMode="auto">
          <a:xfrm>
            <a:off x="3814891" y="9373078"/>
            <a:ext cx="2920873" cy="494813"/>
          </a:xfrm>
          <a:prstGeom prst="rect">
            <a:avLst/>
          </a:prstGeom>
          <a:noFill/>
          <a:ln w="9525">
            <a:noFill/>
            <a:miter lim="800000"/>
            <a:headEnd/>
            <a:tailEnd/>
          </a:ln>
          <a:effectLst/>
        </p:spPr>
        <p:txBody>
          <a:bodyPr vert="horz" wrap="square" lIns="18887" tIns="0" rIns="18887" bIns="0" numCol="1" anchor="b" anchorCtr="0" compatLnSpc="1">
            <a:prstTxWarp prst="textNoShape">
              <a:avLst/>
            </a:prstTxWarp>
          </a:bodyPr>
          <a:lstStyle>
            <a:lvl1pPr algn="r" defTabSz="904661" eaLnBrk="0" hangingPunct="0">
              <a:spcAft>
                <a:spcPct val="0"/>
              </a:spcAft>
              <a:buClrTx/>
              <a:buSzTx/>
              <a:buFontTx/>
              <a:buNone/>
              <a:defRPr kumimoji="0" sz="1000" i="1">
                <a:solidFill>
                  <a:schemeClr val="tx1"/>
                </a:solidFill>
                <a:latin typeface="Arial" charset="0"/>
                <a:ea typeface="+mn-ea"/>
              </a:defRPr>
            </a:lvl1pPr>
          </a:lstStyle>
          <a:p>
            <a:pPr>
              <a:defRPr/>
            </a:pPr>
            <a:fld id="{76112920-6095-4B0A-AFC9-82E2C2B490BA}" type="slidenum">
              <a:rPr lang="ja-JP" altLang="en-US"/>
              <a:pPr>
                <a:defRPr/>
              </a:pPr>
              <a:t>‹#›</a:t>
            </a:fld>
            <a:endParaRPr lang="en-US" altLang="ja-JP"/>
          </a:p>
        </p:txBody>
      </p:sp>
    </p:spTree>
    <p:extLst>
      <p:ext uri="{BB962C8B-B14F-4D97-AF65-F5344CB8AC3E}">
        <p14:creationId xmlns:p14="http://schemas.microsoft.com/office/powerpoint/2010/main" val="2477451819"/>
      </p:ext>
    </p:extLst>
  </p:cSld>
  <p:clrMap bg1="lt1" tx1="dk1" bg2="lt2" tx2="dk2" accent1="accent1" accent2="accent2" accent3="accent3" accent4="accent4" accent5="accent5" accent6="accent6" hlink="hlink" folHlink="folHlink"/>
  <p:hf hdr="0" ftr="0"/>
  <p:notesStyle>
    <a:lvl1pPr algn="l" defTabSz="911225"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charset="0"/>
        <a:ea typeface="+mn-ea"/>
        <a:cs typeface="+mn-cs"/>
      </a:defRPr>
    </a:lvl3pPr>
    <a:lvl4pPr marL="1368425" algn="l" defTabSz="911225" rtl="0" eaLnBrk="0" fontAlgn="base" hangingPunct="0">
      <a:spcBef>
        <a:spcPct val="30000"/>
      </a:spcBef>
      <a:spcAft>
        <a:spcPct val="0"/>
      </a:spcAft>
      <a:defRPr sz="1200" kern="1200">
        <a:solidFill>
          <a:schemeClr val="tx1"/>
        </a:solidFill>
        <a:latin typeface="Arial" charset="0"/>
        <a:ea typeface="+mn-ea"/>
        <a:cs typeface="+mn-cs"/>
      </a:defRPr>
    </a:lvl4pPr>
    <a:lvl5pPr marL="1828800" algn="l" defTabSz="9112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vider_3">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C60F6E-79E1-42FD-816F-62E1118C41B5}"/>
              </a:ext>
            </a:extLst>
          </p:cNvPr>
          <p:cNvSpPr>
            <a:spLocks noGrp="1"/>
          </p:cNvSpPr>
          <p:nvPr>
            <p:ph type="title" hasCustomPrompt="1"/>
          </p:nvPr>
        </p:nvSpPr>
        <p:spPr>
          <a:xfrm>
            <a:off x="558800" y="3156909"/>
            <a:ext cx="9575800" cy="1260000"/>
          </a:xfrm>
          <a:prstGeom prst="rect">
            <a:avLst/>
          </a:prstGeom>
        </p:spPr>
        <p:txBody>
          <a:bodyPr lIns="0" tIns="0" rIns="0" bIns="0" anchor="ctr"/>
          <a:lstStyle>
            <a:lvl1pPr algn="l" fontAlgn="auto">
              <a:lnSpc>
                <a:spcPct val="100000"/>
              </a:lnSpc>
              <a:defRPr sz="3600" b="0" spc="0" baseline="0">
                <a:solidFill>
                  <a:schemeClr val="tx2"/>
                </a:solidFill>
                <a:latin typeface="+mj-lt"/>
                <a:ea typeface="+mj-ea"/>
              </a:defRPr>
            </a:lvl1pPr>
          </a:lstStyle>
          <a:p>
            <a:r>
              <a:rPr kumimoji="1" lang="ja-JP" altLang="en-US"/>
              <a:t>章タイトル</a:t>
            </a:r>
          </a:p>
        </p:txBody>
      </p:sp>
      <p:sp>
        <p:nvSpPr>
          <p:cNvPr id="9" name="Text Placeholder 5">
            <a:extLst>
              <a:ext uri="{FF2B5EF4-FFF2-40B4-BE49-F238E27FC236}">
                <a16:creationId xmlns:a16="http://schemas.microsoft.com/office/drawing/2014/main" id="{3562A8C4-BFAC-45C1-97C1-1F49DF283F96}"/>
              </a:ext>
            </a:extLst>
          </p:cNvPr>
          <p:cNvSpPr txBox="1">
            <a:spLocks/>
          </p:cNvSpPr>
          <p:nvPr userDrawn="1"/>
        </p:nvSpPr>
        <p:spPr>
          <a:xfrm>
            <a:off x="0" y="0"/>
            <a:ext cx="144000" cy="7561263"/>
          </a:xfrm>
          <a:prstGeom prst="rect">
            <a:avLst/>
          </a:prstGeom>
          <a:solidFill>
            <a:schemeClr val="accent3"/>
          </a:solidFill>
          <a:ln>
            <a:noFill/>
          </a:ln>
        </p:spPr>
        <p:txBody>
          <a:bodyPr vert="horz" lIns="457200" tIns="0" rIns="0" bIns="0" rtlCol="0" anchor="ctr" anchorCtr="0">
            <a:noAutofit/>
          </a:bodyPr>
          <a:lstStyle>
            <a:lvl1pPr marL="0" indent="0" algn="l" defTabSz="914400" rtl="0" eaLnBrk="1" latinLnBrk="0" hangingPunct="1">
              <a:spcBef>
                <a:spcPct val="20000"/>
              </a:spcBef>
              <a:buClr>
                <a:schemeClr val="tx2"/>
              </a:buClr>
              <a:buSzPct val="110000"/>
              <a:buFont typeface="EYInterstate Light" panose="02000506000000020004" pitchFamily="2" charset="0"/>
              <a:buNone/>
              <a:defRPr kumimoji="0" lang="en-IN" sz="3600" b="0" i="0" u="none" strike="noStrike" kern="1200" cap="none" spc="0" normalizeH="0" baseline="0" dirty="0">
                <a:ln>
                  <a:noFill/>
                </a:ln>
                <a:solidFill>
                  <a:srgbClr val="FFFFFF"/>
                </a:solidFill>
                <a:effectLst/>
                <a:uLnTx/>
                <a:uFillTx/>
                <a:latin typeface="EYInterstate Light" panose="02000506000000020004" pitchFamily="2" charset="0"/>
                <a:ea typeface="+mj-ea"/>
                <a:cs typeface="+mj-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baseline="0">
              <a:solidFill>
                <a:schemeClr val="tx2"/>
              </a:solidFill>
              <a:latin typeface="+mj-lt"/>
              <a:ea typeface="+mj-ea"/>
            </a:endParaRPr>
          </a:p>
        </p:txBody>
      </p:sp>
      <p:sp>
        <p:nvSpPr>
          <p:cNvPr id="10" name="Text Placeholder 5">
            <a:extLst>
              <a:ext uri="{FF2B5EF4-FFF2-40B4-BE49-F238E27FC236}">
                <a16:creationId xmlns:a16="http://schemas.microsoft.com/office/drawing/2014/main" id="{040CF0E0-7A6D-42BA-8CF9-9662BA9C1D75}"/>
              </a:ext>
            </a:extLst>
          </p:cNvPr>
          <p:cNvSpPr txBox="1">
            <a:spLocks/>
          </p:cNvSpPr>
          <p:nvPr userDrawn="1"/>
        </p:nvSpPr>
        <p:spPr>
          <a:xfrm>
            <a:off x="-207" y="3150867"/>
            <a:ext cx="144000" cy="1260000"/>
          </a:xfrm>
          <a:prstGeom prst="rect">
            <a:avLst/>
          </a:prstGeom>
          <a:solidFill>
            <a:schemeClr val="bg2"/>
          </a:solidFill>
          <a:ln>
            <a:noFill/>
          </a:ln>
        </p:spPr>
        <p:txBody>
          <a:bodyPr vert="horz" lIns="457200" tIns="0" rIns="0" bIns="0" rtlCol="0" anchor="ctr" anchorCtr="0">
            <a:noAutofit/>
          </a:bodyPr>
          <a:lstStyle>
            <a:lvl1pPr marL="0" indent="0" algn="l" defTabSz="914400" rtl="0" eaLnBrk="1" latinLnBrk="0" hangingPunct="1">
              <a:spcBef>
                <a:spcPct val="20000"/>
              </a:spcBef>
              <a:buClr>
                <a:schemeClr val="tx2"/>
              </a:buClr>
              <a:buSzPct val="110000"/>
              <a:buFont typeface="EYInterstate Light" panose="02000506000000020004" pitchFamily="2" charset="0"/>
              <a:buNone/>
              <a:defRPr kumimoji="0" lang="en-IN" sz="3600" b="0" i="0" u="none" strike="noStrike" kern="1200" cap="none" spc="0" normalizeH="0" baseline="0" dirty="0">
                <a:ln>
                  <a:noFill/>
                </a:ln>
                <a:solidFill>
                  <a:srgbClr val="FFFFFF"/>
                </a:solidFill>
                <a:effectLst/>
                <a:uLnTx/>
                <a:uFillTx/>
                <a:latin typeface="EYInterstate Light" panose="02000506000000020004" pitchFamily="2" charset="0"/>
                <a:ea typeface="+mj-ea"/>
                <a:cs typeface="+mj-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baseline="0">
              <a:solidFill>
                <a:schemeClr val="tx2"/>
              </a:solidFill>
              <a:latin typeface="+mj-lt"/>
              <a:ea typeface="+mj-ea"/>
            </a:endParaRPr>
          </a:p>
        </p:txBody>
      </p:sp>
    </p:spTree>
    <p:extLst>
      <p:ext uri="{BB962C8B-B14F-4D97-AF65-F5344CB8AC3E}">
        <p14:creationId xmlns:p14="http://schemas.microsoft.com/office/powerpoint/2010/main" val="2431195716"/>
      </p:ext>
    </p:extLst>
  </p:cSld>
  <p:clrMapOvr>
    <a:masterClrMapping/>
  </p:clrMapOvr>
  <p:extLst>
    <p:ext uri="{DCECCB84-F9BA-43D5-87BE-67443E8EF086}">
      <p15:sldGuideLst xmlns:p15="http://schemas.microsoft.com/office/powerpoint/2012/main">
        <p15:guide id="1" orient="horz" pos="238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1 (White)">
    <p:spTree>
      <p:nvGrpSpPr>
        <p:cNvPr id="1" name=""/>
        <p:cNvGrpSpPr/>
        <p:nvPr/>
      </p:nvGrpSpPr>
      <p:grpSpPr>
        <a:xfrm>
          <a:off x="0" y="0"/>
          <a:ext cx="0" cy="0"/>
          <a:chOff x="0" y="0"/>
          <a:chExt cx="0" cy="0"/>
        </a:xfrm>
      </p:grpSpPr>
      <p:sp>
        <p:nvSpPr>
          <p:cNvPr id="32" name="タイトル 14"/>
          <p:cNvSpPr>
            <a:spLocks noGrp="1"/>
          </p:cNvSpPr>
          <p:nvPr>
            <p:ph type="title"/>
          </p:nvPr>
        </p:nvSpPr>
        <p:spPr>
          <a:xfrm>
            <a:off x="792800" y="2002672"/>
            <a:ext cx="6966168" cy="846853"/>
          </a:xfrm>
          <a:prstGeom prst="rect">
            <a:avLst/>
          </a:prstGeom>
        </p:spPr>
        <p:txBody>
          <a:bodyPr lIns="0" tIns="0" rIns="0" bIns="0" anchor="t"/>
          <a:lstStyle>
            <a:lvl1pPr fontAlgn="auto">
              <a:lnSpc>
                <a:spcPct val="100000"/>
              </a:lnSpc>
              <a:spcBef>
                <a:spcPts val="0"/>
              </a:spcBef>
              <a:defRPr sz="2200" b="1" kern="1200" spc="0" baseline="0">
                <a:solidFill>
                  <a:schemeClr val="tx2"/>
                </a:solidFill>
                <a:latin typeface="+mj-lt"/>
                <a:ea typeface="+mj-ea"/>
              </a:defRPr>
            </a:lvl1pPr>
          </a:lstStyle>
          <a:p>
            <a:endParaRPr lang="ja-JP" altLang="en-US" dirty="0"/>
          </a:p>
        </p:txBody>
      </p:sp>
    </p:spTree>
    <p:extLst>
      <p:ext uri="{BB962C8B-B14F-4D97-AF65-F5344CB8AC3E}">
        <p14:creationId xmlns:p14="http://schemas.microsoft.com/office/powerpoint/2010/main" val="3230978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KeyMessage">
    <p:spTree>
      <p:nvGrpSpPr>
        <p:cNvPr id="1" name=""/>
        <p:cNvGrpSpPr/>
        <p:nvPr/>
      </p:nvGrpSpPr>
      <p:grpSpPr>
        <a:xfrm>
          <a:off x="0" y="0"/>
          <a:ext cx="0" cy="0"/>
          <a:chOff x="0" y="0"/>
          <a:chExt cx="0" cy="0"/>
        </a:xfrm>
      </p:grpSpPr>
      <p:sp>
        <p:nvSpPr>
          <p:cNvPr id="5" name="タイトル 10">
            <a:extLst>
              <a:ext uri="{FF2B5EF4-FFF2-40B4-BE49-F238E27FC236}">
                <a16:creationId xmlns:a16="http://schemas.microsoft.com/office/drawing/2014/main" id="{026AAA3A-F4C3-44AC-936E-51D066274F53}"/>
              </a:ext>
            </a:extLst>
          </p:cNvPr>
          <p:cNvSpPr>
            <a:spLocks noGrp="1"/>
          </p:cNvSpPr>
          <p:nvPr>
            <p:ph type="title" hasCustomPrompt="1"/>
          </p:nvPr>
        </p:nvSpPr>
        <p:spPr>
          <a:xfrm>
            <a:off x="89999" y="180974"/>
            <a:ext cx="10511431" cy="216000"/>
          </a:xfrm>
          <a:prstGeom prst="rect">
            <a:avLst/>
          </a:prstGeom>
          <a:noFill/>
        </p:spPr>
        <p:txBody>
          <a:bodyPr wrap="square" lIns="0" tIns="0" rIns="0" bIns="0" anchor="ctr" anchorCtr="0">
            <a:noAutofit/>
          </a:bodyPr>
          <a:lstStyle>
            <a:lvl1pPr>
              <a:defRPr lang="ja-JP" altLang="en-US" sz="1600" b="1" spc="20" dirty="0">
                <a:solidFill>
                  <a:schemeClr val="tx2"/>
                </a:solidFill>
                <a:latin typeface="+mj-lt"/>
                <a:ea typeface="Meiryo UI" panose="020B0604030504040204" pitchFamily="50" charset="-128"/>
              </a:defRPr>
            </a:lvl1pPr>
          </a:lstStyle>
          <a:p>
            <a:pPr marL="0" marR="0" lvl="0" indent="0" fontAlgn="auto">
              <a:lnSpc>
                <a:spcPct val="100000"/>
              </a:lnSpc>
              <a:spcAft>
                <a:spcPts val="0"/>
              </a:spcAft>
              <a:buClrTx/>
              <a:buSzTx/>
              <a:buFontTx/>
              <a:tabLst/>
            </a:pPr>
            <a:r>
              <a:rPr kumimoji="1" lang="en-US" altLang="ja-JP" dirty="0"/>
              <a:t>Title</a:t>
            </a:r>
            <a:r>
              <a:rPr kumimoji="1" lang="ja-JP" altLang="en-US" dirty="0"/>
              <a:t>（</a:t>
            </a:r>
            <a:r>
              <a:rPr kumimoji="1" lang="en-US" altLang="ja-JP" dirty="0"/>
              <a:t>16pt</a:t>
            </a:r>
            <a:r>
              <a:rPr kumimoji="1" lang="ja-JP" altLang="en-US" dirty="0"/>
              <a:t>）</a:t>
            </a:r>
          </a:p>
        </p:txBody>
      </p:sp>
      <p:sp>
        <p:nvSpPr>
          <p:cNvPr id="12" name="テキスト プレースホルダー 11">
            <a:extLst>
              <a:ext uri="{FF2B5EF4-FFF2-40B4-BE49-F238E27FC236}">
                <a16:creationId xmlns:a16="http://schemas.microsoft.com/office/drawing/2014/main" id="{49EE389B-8F2C-4F4D-8CD6-647102A6BA56}"/>
              </a:ext>
            </a:extLst>
          </p:cNvPr>
          <p:cNvSpPr>
            <a:spLocks noGrp="1"/>
          </p:cNvSpPr>
          <p:nvPr>
            <p:ph type="body" sz="quarter" idx="11" hasCustomPrompt="1"/>
          </p:nvPr>
        </p:nvSpPr>
        <p:spPr>
          <a:xfrm>
            <a:off x="377430" y="412822"/>
            <a:ext cx="10224000" cy="216000"/>
          </a:xfrm>
          <a:prstGeom prst="rect">
            <a:avLst/>
          </a:prstGeom>
        </p:spPr>
        <p:txBody>
          <a:bodyPr lIns="0" tIns="0" rIns="0" bIns="0" anchor="ctr" anchorCtr="0">
            <a:noAutofit/>
          </a:bodyPr>
          <a:lstStyle>
            <a:lvl1pPr marL="0" indent="0">
              <a:buFontTx/>
              <a:buNone/>
              <a:defRPr sz="1400">
                <a:latin typeface="+mj-lt"/>
              </a:defRPr>
            </a:lvl1pPr>
            <a:lvl2pPr marL="405633" indent="0">
              <a:buFontTx/>
              <a:buNone/>
              <a:defRPr sz="1400">
                <a:latin typeface="+mj-lt"/>
              </a:defRPr>
            </a:lvl2pPr>
            <a:lvl3pPr marL="825752" indent="0">
              <a:buFontTx/>
              <a:buNone/>
              <a:defRPr sz="1400">
                <a:latin typeface="+mj-lt"/>
              </a:defRPr>
            </a:lvl3pPr>
            <a:lvl4pPr marL="1229575" indent="0">
              <a:buFontTx/>
              <a:buNone/>
              <a:defRPr sz="1400">
                <a:latin typeface="+mj-lt"/>
              </a:defRPr>
            </a:lvl4pPr>
            <a:lvl5pPr marL="1635207" indent="0">
              <a:buFontTx/>
              <a:buNone/>
              <a:defRPr sz="1400">
                <a:latin typeface="+mj-lt"/>
              </a:defRPr>
            </a:lvl5pPr>
          </a:lstStyle>
          <a:p>
            <a:pPr marL="0" marR="0" lvl="0" indent="0" fontAlgn="auto">
              <a:lnSpc>
                <a:spcPct val="100000"/>
              </a:lnSpc>
              <a:spcBef>
                <a:spcPct val="0"/>
              </a:spcBef>
              <a:spcAft>
                <a:spcPts val="0"/>
              </a:spcAft>
              <a:buClrTx/>
              <a:buSzTx/>
              <a:buFontTx/>
              <a:buNone/>
              <a:tabLst/>
            </a:pPr>
            <a:r>
              <a:rPr kumimoji="1" lang="en-US" altLang="ja-JP" dirty="0"/>
              <a:t>Sub Title (14pt)</a:t>
            </a:r>
            <a:endParaRPr kumimoji="1" lang="ja-JP" altLang="en-US" dirty="0"/>
          </a:p>
        </p:txBody>
      </p:sp>
    </p:spTree>
    <p:extLst>
      <p:ext uri="{BB962C8B-B14F-4D97-AF65-F5344CB8AC3E}">
        <p14:creationId xmlns:p14="http://schemas.microsoft.com/office/powerpoint/2010/main" val="19936399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 name="Text Box 13">
            <a:extLst>
              <a:ext uri="{FF2B5EF4-FFF2-40B4-BE49-F238E27FC236}">
                <a16:creationId xmlns:a16="http://schemas.microsoft.com/office/drawing/2014/main" id="{4001F2A1-9E41-4800-A58F-CD71FBEA2C54}"/>
              </a:ext>
            </a:extLst>
          </p:cNvPr>
          <p:cNvSpPr txBox="1">
            <a:spLocks noChangeArrowheads="1"/>
          </p:cNvSpPr>
          <p:nvPr/>
        </p:nvSpPr>
        <p:spPr bwMode="auto">
          <a:xfrm>
            <a:off x="10206038" y="7164388"/>
            <a:ext cx="396875" cy="144783"/>
          </a:xfrm>
          <a:prstGeom prst="rect">
            <a:avLst/>
          </a:prstGeom>
          <a:noFill/>
          <a:ln w="12700">
            <a:noFill/>
            <a:miter lim="800000"/>
            <a:headEnd type="none" w="sm" len="sm"/>
            <a:tailEnd type="none" w="sm" len="sm"/>
          </a:ln>
          <a:effectLst/>
        </p:spPr>
        <p:txBody>
          <a:bodyPr lIns="0" tIns="0" rIns="0" bIns="0" anchor="b"/>
          <a:lstStyle/>
          <a:p>
            <a:pPr marL="0" marR="0" lvl="0" indent="0" algn="r" defTabSz="995363" rtl="0" eaLnBrk="1" fontAlgn="auto" latinLnBrk="0" hangingPunct="1">
              <a:lnSpc>
                <a:spcPct val="100000"/>
              </a:lnSpc>
              <a:spcBef>
                <a:spcPct val="0"/>
              </a:spcBef>
              <a:spcAft>
                <a:spcPct val="0"/>
              </a:spcAft>
              <a:buClrTx/>
              <a:buSzTx/>
              <a:buFontTx/>
              <a:buNone/>
              <a:tabLst/>
              <a:defRPr/>
            </a:pPr>
            <a:fld id="{1F17C079-91D2-41EA-A70C-62ABED709FF5}" type="slidenum">
              <a:rPr kumimoji="0" lang="ja-JP" altLang="en-US" sz="900" b="0" i="0" u="none" strike="noStrike" kern="1200" cap="none" spc="0" normalizeH="0" baseline="0" noProof="0" smtClean="0">
                <a:ln>
                  <a:noFill/>
                </a:ln>
                <a:solidFill>
                  <a:schemeClr val="tx2"/>
                </a:solidFill>
                <a:effectLst/>
                <a:uLnTx/>
                <a:uFillTx/>
                <a:latin typeface="+mn-lt"/>
                <a:ea typeface="+mn-ea"/>
                <a:cs typeface="+mn-cs"/>
              </a:rPr>
              <a:pPr marL="0" marR="0" lvl="0" indent="0" algn="r" defTabSz="995363" rtl="0" eaLnBrk="1" fontAlgn="auto" latinLnBrk="0" hangingPunct="1">
                <a:lnSpc>
                  <a:spcPct val="100000"/>
                </a:lnSpc>
                <a:spcBef>
                  <a:spcPct val="0"/>
                </a:spcBef>
                <a:spcAft>
                  <a:spcPct val="0"/>
                </a:spcAft>
                <a:buClrTx/>
                <a:buSzTx/>
                <a:buFontTx/>
                <a:buNone/>
                <a:tabLst/>
                <a:defRPr/>
              </a:pPr>
              <a:t>‹#›</a:t>
            </a:fld>
            <a:endParaRPr kumimoji="0" lang="en-US" altLang="ja-JP" sz="900" b="0" i="0" u="none" strike="noStrike" kern="1200" cap="none" spc="0" normalizeH="0" baseline="0" noProof="0">
              <a:ln>
                <a:noFill/>
              </a:ln>
              <a:solidFill>
                <a:schemeClr val="tx2"/>
              </a:solidFill>
              <a:effectLst/>
              <a:uLnTx/>
              <a:uFillTx/>
              <a:latin typeface="+mn-lt"/>
              <a:ea typeface="+mn-ea"/>
              <a:cs typeface="+mn-cs"/>
            </a:endParaRPr>
          </a:p>
        </p:txBody>
      </p:sp>
    </p:spTree>
    <p:extLst>
      <p:ext uri="{BB962C8B-B14F-4D97-AF65-F5344CB8AC3E}">
        <p14:creationId xmlns:p14="http://schemas.microsoft.com/office/powerpoint/2010/main" val="2252566919"/>
      </p:ext>
    </p:extLst>
  </p:cSld>
  <p:clrMap bg1="lt1" tx1="dk1" bg2="lt2" tx2="dk2" accent1="accent1" accent2="accent2" accent3="accent3" accent4="accent4" accent5="accent5" accent6="accent6" hlink="hlink" folHlink="folHlink"/>
  <p:sldLayoutIdLst>
    <p:sldLayoutId id="2147484464" r:id="rId1"/>
    <p:sldLayoutId id="2147484454" r:id="rId2"/>
    <p:sldLayoutId id="2147484463" r:id="rId3"/>
  </p:sldLayoutIdLst>
  <p:hf hdr="0" dt="0"/>
  <p:txStyles>
    <p:titleStyle>
      <a:lvl1pPr algn="l" defTabSz="1043056" rtl="0" eaLnBrk="1" latinLnBrk="0" hangingPunct="1">
        <a:lnSpc>
          <a:spcPct val="85000"/>
        </a:lnSpc>
        <a:spcBef>
          <a:spcPct val="0"/>
        </a:spcBef>
        <a:buNone/>
        <a:defRPr kumimoji="1" sz="3400" b="1" kern="1200" baseline="0">
          <a:solidFill>
            <a:schemeClr val="accent1"/>
          </a:solidFill>
          <a:latin typeface="EYInterstate" panose="02000503020000020004" pitchFamily="2" charset="0"/>
          <a:ea typeface="ＭＳ Ｐゴシック" panose="020B0600070205080204" pitchFamily="50" charset="-128"/>
          <a:cs typeface="Arial" pitchFamily="34" charset="0"/>
        </a:defRPr>
      </a:lvl1pPr>
    </p:titleStyle>
    <p:bodyStyle>
      <a:lvl1pPr marL="391146" indent="-391146" algn="l" defTabSz="1043056" rtl="0" eaLnBrk="1" latinLnBrk="0" hangingPunct="1">
        <a:spcBef>
          <a:spcPct val="20000"/>
        </a:spcBef>
        <a:buClr>
          <a:schemeClr val="accent2"/>
        </a:buClr>
        <a:buSzPct val="70000"/>
        <a:buFont typeface="Arial" pitchFamily="34" charset="0"/>
        <a:buChar char="►"/>
        <a:defRPr kumimoji="1" sz="2700" kern="1200">
          <a:solidFill>
            <a:schemeClr val="tx2"/>
          </a:solidFill>
          <a:latin typeface="+mn-lt"/>
          <a:ea typeface="+mn-ea"/>
          <a:cs typeface="+mn-cs"/>
        </a:defRPr>
      </a:lvl1pPr>
      <a:lvl2pPr marL="809456" indent="-403823" algn="l" defTabSz="1043056" rtl="0" eaLnBrk="1" latinLnBrk="0" hangingPunct="1">
        <a:spcBef>
          <a:spcPct val="20000"/>
        </a:spcBef>
        <a:buClr>
          <a:schemeClr val="accent2"/>
        </a:buClr>
        <a:buSzPct val="70000"/>
        <a:buFont typeface="Arial" pitchFamily="34" charset="0"/>
        <a:buChar char="►"/>
        <a:defRPr kumimoji="1" sz="2300" kern="1200">
          <a:solidFill>
            <a:schemeClr val="tx2"/>
          </a:solidFill>
          <a:latin typeface="+mn-lt"/>
          <a:ea typeface="+mn-ea"/>
          <a:cs typeface="+mn-cs"/>
        </a:defRPr>
      </a:lvl2pPr>
      <a:lvl3pPr marL="1229575" indent="-403823" algn="l" defTabSz="1043056" rtl="0" eaLnBrk="1" latinLnBrk="0" hangingPunct="1">
        <a:spcBef>
          <a:spcPct val="20000"/>
        </a:spcBef>
        <a:buClr>
          <a:schemeClr val="accent2"/>
        </a:buClr>
        <a:buSzPct val="70000"/>
        <a:buFont typeface="Arial" pitchFamily="34" charset="0"/>
        <a:buChar char="►"/>
        <a:defRPr kumimoji="1" sz="2100" kern="1200">
          <a:solidFill>
            <a:schemeClr val="tx2"/>
          </a:solidFill>
          <a:latin typeface="+mn-lt"/>
          <a:ea typeface="+mn-ea"/>
          <a:cs typeface="+mn-cs"/>
        </a:defRPr>
      </a:lvl3pPr>
      <a:lvl4pPr marL="1635208" indent="-405633" algn="l" defTabSz="1043056" rtl="0" eaLnBrk="1" latinLnBrk="0" hangingPunct="1">
        <a:spcBef>
          <a:spcPct val="20000"/>
        </a:spcBef>
        <a:buClr>
          <a:schemeClr val="accent2"/>
        </a:buClr>
        <a:buSzPct val="70000"/>
        <a:buFont typeface="Arial" pitchFamily="34" charset="0"/>
        <a:buChar char="►"/>
        <a:defRPr kumimoji="1" sz="1800" kern="1200">
          <a:solidFill>
            <a:schemeClr val="tx2"/>
          </a:solidFill>
          <a:latin typeface="+mn-lt"/>
          <a:ea typeface="+mn-ea"/>
          <a:cs typeface="+mn-cs"/>
        </a:defRPr>
      </a:lvl4pPr>
      <a:lvl5pPr marL="2039030" indent="-403823" algn="l" defTabSz="1043056" rtl="0" eaLnBrk="1" latinLnBrk="0" hangingPunct="1">
        <a:spcBef>
          <a:spcPct val="20000"/>
        </a:spcBef>
        <a:buClr>
          <a:schemeClr val="accent2"/>
        </a:buClr>
        <a:buSzPct val="70000"/>
        <a:buFont typeface="Arial" pitchFamily="34" charset="0"/>
        <a:buChar char="►"/>
        <a:defRPr kumimoji="1" sz="1800" kern="1200">
          <a:solidFill>
            <a:schemeClr val="tx2"/>
          </a:solidFill>
          <a:latin typeface="+mn-lt"/>
          <a:ea typeface="+mn-ea"/>
          <a:cs typeface="+mn-cs"/>
        </a:defRPr>
      </a:lvl5pPr>
      <a:lvl6pPr marL="2868404"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9pPr>
    </p:bodyStyle>
    <p:otherStyle>
      <a:defPPr>
        <a:defRPr lang="en-US"/>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3368" userDrawn="1">
          <p15:clr>
            <a:srgbClr val="F26B43"/>
          </p15:clr>
        </p15:guide>
        <p15:guide id="32" orient="horz" pos="238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0E413990-F515-47AC-B3A9-182FFD1342CF}"/>
              </a:ext>
            </a:extLst>
          </p:cNvPr>
          <p:cNvSpPr>
            <a:spLocks noGrp="1"/>
          </p:cNvSpPr>
          <p:nvPr>
            <p:ph type="title"/>
          </p:nvPr>
        </p:nvSpPr>
        <p:spPr/>
        <p:txBody>
          <a:bodyPr/>
          <a:lstStyle/>
          <a:p>
            <a:r>
              <a:rPr lang="ja-JP" altLang="en-US" dirty="0"/>
              <a:t>（様式</a:t>
            </a:r>
            <a:r>
              <a:rPr lang="en-US" altLang="ja-JP" dirty="0"/>
              <a:t>1</a:t>
            </a:r>
            <a:r>
              <a:rPr lang="ja-JP" altLang="en-US" dirty="0"/>
              <a:t>）提案書</a:t>
            </a:r>
          </a:p>
        </p:txBody>
      </p:sp>
    </p:spTree>
    <p:extLst>
      <p:ext uri="{BB962C8B-B14F-4D97-AF65-F5344CB8AC3E}">
        <p14:creationId xmlns:p14="http://schemas.microsoft.com/office/powerpoint/2010/main" val="4173970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１．実施方針</a:t>
            </a:r>
            <a:endParaRPr kumimoji="1" lang="ja-JP" altLang="en-US" dirty="0"/>
          </a:p>
        </p:txBody>
      </p:sp>
      <p:sp>
        <p:nvSpPr>
          <p:cNvPr id="3" name="テキスト プレースホルダー 2">
            <a:extLst>
              <a:ext uri="{FF2B5EF4-FFF2-40B4-BE49-F238E27FC236}">
                <a16:creationId xmlns:a16="http://schemas.microsoft.com/office/drawing/2014/main" id="{AA321D20-D092-4C7C-838D-AE938426FEF5}"/>
              </a:ext>
            </a:extLst>
          </p:cNvPr>
          <p:cNvSpPr>
            <a:spLocks noGrp="1"/>
          </p:cNvSpPr>
          <p:nvPr>
            <p:ph type="body" sz="quarter" idx="11"/>
          </p:nvPr>
        </p:nvSpPr>
        <p:spPr>
          <a:prstGeom prst="rect">
            <a:avLst/>
          </a:prstGeom>
        </p:spPr>
        <p:txBody>
          <a:bodyPr/>
          <a:lstStyle/>
          <a:p>
            <a:pPr marL="0" indent="0">
              <a:buNone/>
            </a:pPr>
            <a:r>
              <a:rPr lang="ja-JP" altLang="en-US" dirty="0"/>
              <a:t>１．本業務の実施方針</a:t>
            </a:r>
            <a:endParaRPr lang="en-US" altLang="ja-JP" dirty="0"/>
          </a:p>
        </p:txBody>
      </p:sp>
    </p:spTree>
    <p:extLst>
      <p:ext uri="{BB962C8B-B14F-4D97-AF65-F5344CB8AC3E}">
        <p14:creationId xmlns:p14="http://schemas.microsoft.com/office/powerpoint/2010/main" val="134989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１．実施方針</a:t>
            </a:r>
            <a:endParaRPr kumimoji="1" lang="ja-JP" altLang="en-US" dirty="0"/>
          </a:p>
        </p:txBody>
      </p:sp>
      <p:sp>
        <p:nvSpPr>
          <p:cNvPr id="3" name="テキスト プレースホルダー 2">
            <a:extLst>
              <a:ext uri="{FF2B5EF4-FFF2-40B4-BE49-F238E27FC236}">
                <a16:creationId xmlns:a16="http://schemas.microsoft.com/office/drawing/2014/main" id="{AA321D20-D092-4C7C-838D-AE938426FEF5}"/>
              </a:ext>
            </a:extLst>
          </p:cNvPr>
          <p:cNvSpPr>
            <a:spLocks noGrp="1"/>
          </p:cNvSpPr>
          <p:nvPr>
            <p:ph type="body" sz="quarter" idx="11"/>
          </p:nvPr>
        </p:nvSpPr>
        <p:spPr>
          <a:prstGeom prst="rect">
            <a:avLst/>
          </a:prstGeom>
        </p:spPr>
        <p:txBody>
          <a:bodyPr/>
          <a:lstStyle/>
          <a:p>
            <a:pPr marL="0" indent="0">
              <a:buNone/>
            </a:pPr>
            <a:r>
              <a:rPr lang="ja-JP" altLang="en-US" dirty="0"/>
              <a:t>２．本業務におけるリスクや課題とその対応案</a:t>
            </a:r>
            <a:endParaRPr lang="en-US" altLang="ja-JP" dirty="0"/>
          </a:p>
        </p:txBody>
      </p:sp>
    </p:spTree>
    <p:extLst>
      <p:ext uri="{BB962C8B-B14F-4D97-AF65-F5344CB8AC3E}">
        <p14:creationId xmlns:p14="http://schemas.microsoft.com/office/powerpoint/2010/main" val="3734082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１．実施方針</a:t>
            </a:r>
            <a:endParaRPr kumimoji="1" lang="ja-JP" altLang="en-US" dirty="0"/>
          </a:p>
        </p:txBody>
      </p:sp>
      <p:sp>
        <p:nvSpPr>
          <p:cNvPr id="3" name="テキスト プレースホルダー 2">
            <a:extLst>
              <a:ext uri="{FF2B5EF4-FFF2-40B4-BE49-F238E27FC236}">
                <a16:creationId xmlns:a16="http://schemas.microsoft.com/office/drawing/2014/main" id="{AA321D20-D092-4C7C-838D-AE938426FEF5}"/>
              </a:ext>
            </a:extLst>
          </p:cNvPr>
          <p:cNvSpPr>
            <a:spLocks noGrp="1"/>
          </p:cNvSpPr>
          <p:nvPr>
            <p:ph type="body" sz="quarter" idx="11"/>
          </p:nvPr>
        </p:nvSpPr>
        <p:spPr>
          <a:prstGeom prst="rect">
            <a:avLst/>
          </a:prstGeom>
        </p:spPr>
        <p:txBody>
          <a:bodyPr/>
          <a:lstStyle/>
          <a:p>
            <a:pPr marL="0" indent="0">
              <a:buNone/>
            </a:pPr>
            <a:r>
              <a:rPr lang="en-US" altLang="ja-JP" dirty="0"/>
              <a:t>3</a:t>
            </a:r>
            <a:r>
              <a:rPr lang="ja-JP" altLang="en-US" dirty="0"/>
              <a:t>．本業務における他事業者や区との調整が必要と想定される内容とその留意事項</a:t>
            </a:r>
            <a:endParaRPr lang="en-US" altLang="ja-JP" dirty="0"/>
          </a:p>
        </p:txBody>
      </p:sp>
    </p:spTree>
    <p:extLst>
      <p:ext uri="{BB962C8B-B14F-4D97-AF65-F5344CB8AC3E}">
        <p14:creationId xmlns:p14="http://schemas.microsoft.com/office/powerpoint/2010/main" val="3353829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kumimoji="1" lang="ja-JP" altLang="en-US" dirty="0"/>
              <a:t>２．提案するシステムの概要</a:t>
            </a:r>
          </a:p>
        </p:txBody>
      </p:sp>
      <p:sp>
        <p:nvSpPr>
          <p:cNvPr id="5" name="テキスト プレースホルダー 4">
            <a:extLst>
              <a:ext uri="{FF2B5EF4-FFF2-40B4-BE49-F238E27FC236}">
                <a16:creationId xmlns:a16="http://schemas.microsoft.com/office/drawing/2014/main" id="{2E5F51F9-FB27-4E23-BFF0-02239AD23D3B}"/>
              </a:ext>
            </a:extLst>
          </p:cNvPr>
          <p:cNvSpPr>
            <a:spLocks noGrp="1"/>
          </p:cNvSpPr>
          <p:nvPr>
            <p:ph type="body" sz="quarter" idx="11"/>
          </p:nvPr>
        </p:nvSpPr>
        <p:spPr/>
        <p:txBody>
          <a:bodyPr/>
          <a:lstStyle/>
          <a:p>
            <a:r>
              <a:rPr lang="en-US" altLang="ja-JP" dirty="0"/>
              <a:t>4</a:t>
            </a:r>
            <a:r>
              <a:rPr lang="ja-JP" altLang="en-US" dirty="0"/>
              <a:t>．提案するシステムの概要、コンセプト、全体構成</a:t>
            </a:r>
          </a:p>
        </p:txBody>
      </p:sp>
    </p:spTree>
    <p:extLst>
      <p:ext uri="{BB962C8B-B14F-4D97-AF65-F5344CB8AC3E}">
        <p14:creationId xmlns:p14="http://schemas.microsoft.com/office/powerpoint/2010/main" val="4057195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245587-93EE-4C2F-8407-DC4FDECB8218}"/>
              </a:ext>
            </a:extLst>
          </p:cNvPr>
          <p:cNvSpPr>
            <a:spLocks noGrp="1"/>
          </p:cNvSpPr>
          <p:nvPr>
            <p:ph type="title"/>
          </p:nvPr>
        </p:nvSpPr>
        <p:spPr/>
        <p:txBody>
          <a:bodyPr/>
          <a:lstStyle/>
          <a:p>
            <a:r>
              <a:rPr kumimoji="1" lang="ja-JP" altLang="en-US" dirty="0"/>
              <a:t>３．機能要件</a:t>
            </a:r>
          </a:p>
        </p:txBody>
      </p:sp>
      <p:sp>
        <p:nvSpPr>
          <p:cNvPr id="3" name="テキスト プレースホルダー 2">
            <a:extLst>
              <a:ext uri="{FF2B5EF4-FFF2-40B4-BE49-F238E27FC236}">
                <a16:creationId xmlns:a16="http://schemas.microsoft.com/office/drawing/2014/main" id="{422FBD56-97E1-408F-8017-A51302D120E8}"/>
              </a:ext>
            </a:extLst>
          </p:cNvPr>
          <p:cNvSpPr>
            <a:spLocks noGrp="1"/>
          </p:cNvSpPr>
          <p:nvPr>
            <p:ph type="body" sz="quarter" idx="11"/>
          </p:nvPr>
        </p:nvSpPr>
        <p:spPr/>
        <p:txBody>
          <a:bodyPr/>
          <a:lstStyle/>
          <a:p>
            <a:r>
              <a:rPr lang="ja-JP" altLang="en-US" dirty="0"/>
              <a:t>５ー１．</a:t>
            </a:r>
            <a:r>
              <a:rPr kumimoji="1" lang="ja-JP" altLang="en-US" dirty="0"/>
              <a:t>機能要件に対する基本方針</a:t>
            </a:r>
          </a:p>
        </p:txBody>
      </p:sp>
    </p:spTree>
    <p:extLst>
      <p:ext uri="{BB962C8B-B14F-4D97-AF65-F5344CB8AC3E}">
        <p14:creationId xmlns:p14="http://schemas.microsoft.com/office/powerpoint/2010/main" val="4167067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245587-93EE-4C2F-8407-DC4FDECB8218}"/>
              </a:ext>
            </a:extLst>
          </p:cNvPr>
          <p:cNvSpPr>
            <a:spLocks noGrp="1"/>
          </p:cNvSpPr>
          <p:nvPr>
            <p:ph type="title"/>
          </p:nvPr>
        </p:nvSpPr>
        <p:spPr/>
        <p:txBody>
          <a:bodyPr/>
          <a:lstStyle/>
          <a:p>
            <a:r>
              <a:rPr kumimoji="1" lang="ja-JP" altLang="en-US" dirty="0"/>
              <a:t>３．機能要件</a:t>
            </a:r>
          </a:p>
        </p:txBody>
      </p:sp>
      <p:sp>
        <p:nvSpPr>
          <p:cNvPr id="3" name="テキスト プレースホルダー 2">
            <a:extLst>
              <a:ext uri="{FF2B5EF4-FFF2-40B4-BE49-F238E27FC236}">
                <a16:creationId xmlns:a16="http://schemas.microsoft.com/office/drawing/2014/main" id="{422FBD56-97E1-408F-8017-A51302D120E8}"/>
              </a:ext>
            </a:extLst>
          </p:cNvPr>
          <p:cNvSpPr>
            <a:spLocks noGrp="1"/>
          </p:cNvSpPr>
          <p:nvPr>
            <p:ph type="body" sz="quarter" idx="11"/>
          </p:nvPr>
        </p:nvSpPr>
        <p:spPr/>
        <p:txBody>
          <a:bodyPr/>
          <a:lstStyle/>
          <a:p>
            <a:r>
              <a:rPr lang="ja-JP" altLang="en-US" dirty="0"/>
              <a:t>５ー２．</a:t>
            </a:r>
            <a:r>
              <a:rPr kumimoji="1" lang="ja-JP" altLang="en-US" dirty="0"/>
              <a:t>要件定義の進め方・工夫</a:t>
            </a:r>
          </a:p>
        </p:txBody>
      </p:sp>
    </p:spTree>
    <p:extLst>
      <p:ext uri="{BB962C8B-B14F-4D97-AF65-F5344CB8AC3E}">
        <p14:creationId xmlns:p14="http://schemas.microsoft.com/office/powerpoint/2010/main" val="2843149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245587-93EE-4C2F-8407-DC4FDECB8218}"/>
              </a:ext>
            </a:extLst>
          </p:cNvPr>
          <p:cNvSpPr>
            <a:spLocks noGrp="1"/>
          </p:cNvSpPr>
          <p:nvPr>
            <p:ph type="title"/>
          </p:nvPr>
        </p:nvSpPr>
        <p:spPr/>
        <p:txBody>
          <a:bodyPr/>
          <a:lstStyle/>
          <a:p>
            <a:r>
              <a:rPr lang="ja-JP" altLang="en-US" dirty="0"/>
              <a:t>４．非機能要件</a:t>
            </a:r>
            <a:endParaRPr kumimoji="1" lang="ja-JP" altLang="en-US" dirty="0"/>
          </a:p>
        </p:txBody>
      </p:sp>
      <p:sp>
        <p:nvSpPr>
          <p:cNvPr id="3" name="テキスト プレースホルダー 2">
            <a:extLst>
              <a:ext uri="{FF2B5EF4-FFF2-40B4-BE49-F238E27FC236}">
                <a16:creationId xmlns:a16="http://schemas.microsoft.com/office/drawing/2014/main" id="{422FBD56-97E1-408F-8017-A51302D120E8}"/>
              </a:ext>
            </a:extLst>
          </p:cNvPr>
          <p:cNvSpPr>
            <a:spLocks noGrp="1"/>
          </p:cNvSpPr>
          <p:nvPr>
            <p:ph type="body" sz="quarter" idx="11"/>
          </p:nvPr>
        </p:nvSpPr>
        <p:spPr/>
        <p:txBody>
          <a:bodyPr/>
          <a:lstStyle/>
          <a:p>
            <a:r>
              <a:rPr lang="en-US" altLang="ja-JP" dirty="0"/>
              <a:t>8</a:t>
            </a:r>
            <a:r>
              <a:rPr lang="ja-JP" altLang="en-US" dirty="0"/>
              <a:t>．</a:t>
            </a:r>
            <a:r>
              <a:rPr kumimoji="1" lang="ja-JP" altLang="en-US" dirty="0"/>
              <a:t>非機能要件に対する基本方針</a:t>
            </a:r>
          </a:p>
        </p:txBody>
      </p:sp>
    </p:spTree>
    <p:extLst>
      <p:ext uri="{BB962C8B-B14F-4D97-AF65-F5344CB8AC3E}">
        <p14:creationId xmlns:p14="http://schemas.microsoft.com/office/powerpoint/2010/main" val="268223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５．</a:t>
            </a:r>
            <a:r>
              <a:rPr kumimoji="1" lang="ja-JP" altLang="en-US" dirty="0"/>
              <a:t>実施体制及びプロジェクト管理</a:t>
            </a:r>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10</a:t>
            </a:r>
            <a:r>
              <a:rPr lang="ja-JP" altLang="en-US" dirty="0"/>
              <a:t>．作業実施体制及び開発に関わる要員の経験や保有資格</a:t>
            </a:r>
          </a:p>
        </p:txBody>
      </p:sp>
    </p:spTree>
    <p:extLst>
      <p:ext uri="{BB962C8B-B14F-4D97-AF65-F5344CB8AC3E}">
        <p14:creationId xmlns:p14="http://schemas.microsoft.com/office/powerpoint/2010/main" val="2299250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５．</a:t>
            </a:r>
            <a:r>
              <a:rPr kumimoji="1" lang="ja-JP" altLang="en-US" dirty="0"/>
              <a:t>実施体制及びプロジェクト管理</a:t>
            </a:r>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11</a:t>
            </a:r>
            <a:r>
              <a:rPr lang="ja-JP" altLang="en-US" dirty="0"/>
              <a:t>．プロジェクト管理の実施内容</a:t>
            </a:r>
          </a:p>
        </p:txBody>
      </p:sp>
    </p:spTree>
    <p:extLst>
      <p:ext uri="{BB962C8B-B14F-4D97-AF65-F5344CB8AC3E}">
        <p14:creationId xmlns:p14="http://schemas.microsoft.com/office/powerpoint/2010/main" val="1246630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５．</a:t>
            </a:r>
            <a:r>
              <a:rPr kumimoji="1" lang="ja-JP" altLang="en-US" dirty="0"/>
              <a:t>実施体制及びプロジェクト管理</a:t>
            </a:r>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12</a:t>
            </a:r>
            <a:r>
              <a:rPr lang="ja-JP" altLang="en-US" dirty="0"/>
              <a:t>．スケジュール</a:t>
            </a:r>
          </a:p>
        </p:txBody>
      </p:sp>
    </p:spTree>
    <p:extLst>
      <p:ext uri="{BB962C8B-B14F-4D97-AF65-F5344CB8AC3E}">
        <p14:creationId xmlns:p14="http://schemas.microsoft.com/office/powerpoint/2010/main" val="2363003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５．</a:t>
            </a:r>
            <a:r>
              <a:rPr kumimoji="1" lang="ja-JP" altLang="en-US" dirty="0"/>
              <a:t>実施体制及びプロジェクト管理</a:t>
            </a:r>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13</a:t>
            </a:r>
            <a:r>
              <a:rPr lang="ja-JP" altLang="en-US" dirty="0"/>
              <a:t>．役割分担</a:t>
            </a:r>
          </a:p>
        </p:txBody>
      </p:sp>
    </p:spTree>
    <p:extLst>
      <p:ext uri="{BB962C8B-B14F-4D97-AF65-F5344CB8AC3E}">
        <p14:creationId xmlns:p14="http://schemas.microsoft.com/office/powerpoint/2010/main" val="3628086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５．</a:t>
            </a:r>
            <a:r>
              <a:rPr kumimoji="1" lang="ja-JP" altLang="en-US" dirty="0"/>
              <a:t>実施体制及びプロジェクト管理</a:t>
            </a:r>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solidFill>
                  <a:schemeClr val="tx1"/>
                </a:solidFill>
              </a:rPr>
              <a:t>14</a:t>
            </a:r>
            <a:r>
              <a:rPr lang="ja-JP" altLang="en-US" dirty="0">
                <a:solidFill>
                  <a:schemeClr val="tx1"/>
                </a:solidFill>
              </a:rPr>
              <a:t>．進捗管理・課題管理・成果物の品質管理の方法</a:t>
            </a:r>
          </a:p>
        </p:txBody>
      </p:sp>
    </p:spTree>
    <p:extLst>
      <p:ext uri="{BB962C8B-B14F-4D97-AF65-F5344CB8AC3E}">
        <p14:creationId xmlns:p14="http://schemas.microsoft.com/office/powerpoint/2010/main" val="3823760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６．情報システムの移行</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15</a:t>
            </a:r>
            <a:r>
              <a:rPr lang="ja-JP" altLang="en-US" dirty="0"/>
              <a:t>．想定作業とスケジュール</a:t>
            </a:r>
            <a:endParaRPr lang="en-US" altLang="ja-JP" dirty="0"/>
          </a:p>
        </p:txBody>
      </p:sp>
    </p:spTree>
    <p:extLst>
      <p:ext uri="{BB962C8B-B14F-4D97-AF65-F5344CB8AC3E}">
        <p14:creationId xmlns:p14="http://schemas.microsoft.com/office/powerpoint/2010/main" val="70231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６．情報システムの移行</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16</a:t>
            </a:r>
            <a:r>
              <a:rPr lang="ja-JP" altLang="en-US" dirty="0"/>
              <a:t>．想定されるリスクと対応策</a:t>
            </a:r>
            <a:endParaRPr lang="en-US" altLang="ja-JP" dirty="0"/>
          </a:p>
        </p:txBody>
      </p:sp>
    </p:spTree>
    <p:extLst>
      <p:ext uri="{BB962C8B-B14F-4D97-AF65-F5344CB8AC3E}">
        <p14:creationId xmlns:p14="http://schemas.microsoft.com/office/powerpoint/2010/main" val="2941885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６．情報システムの移行</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17</a:t>
            </a:r>
            <a:r>
              <a:rPr lang="ja-JP" altLang="en-US" dirty="0"/>
              <a:t>．安全な移行に向けた工夫</a:t>
            </a:r>
            <a:endParaRPr lang="en-US" altLang="ja-JP" dirty="0"/>
          </a:p>
        </p:txBody>
      </p:sp>
    </p:spTree>
    <p:extLst>
      <p:ext uri="{BB962C8B-B14F-4D97-AF65-F5344CB8AC3E}">
        <p14:creationId xmlns:p14="http://schemas.microsoft.com/office/powerpoint/2010/main" val="2503996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６．情報システムの移行</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18</a:t>
            </a:r>
            <a:r>
              <a:rPr lang="ja-JP" altLang="en-US" dirty="0"/>
              <a:t>．他事業者、区との役割分担</a:t>
            </a:r>
            <a:endParaRPr lang="en-US" altLang="ja-JP" dirty="0"/>
          </a:p>
        </p:txBody>
      </p:sp>
    </p:spTree>
    <p:extLst>
      <p:ext uri="{BB962C8B-B14F-4D97-AF65-F5344CB8AC3E}">
        <p14:creationId xmlns:p14="http://schemas.microsoft.com/office/powerpoint/2010/main" val="3301601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６．情報システムの移行</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19</a:t>
            </a:r>
            <a:r>
              <a:rPr lang="ja-JP" altLang="en-US" dirty="0"/>
              <a:t>．区職員負荷軽減策</a:t>
            </a:r>
            <a:endParaRPr lang="en-US" altLang="ja-JP" dirty="0"/>
          </a:p>
        </p:txBody>
      </p:sp>
    </p:spTree>
    <p:extLst>
      <p:ext uri="{BB962C8B-B14F-4D97-AF65-F5344CB8AC3E}">
        <p14:creationId xmlns:p14="http://schemas.microsoft.com/office/powerpoint/2010/main" val="3253291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６．情報システムの移行</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20</a:t>
            </a:r>
            <a:r>
              <a:rPr lang="ja-JP" altLang="en-US" dirty="0"/>
              <a:t>．移行できないデータが存在した場合の対応方針</a:t>
            </a:r>
            <a:endParaRPr lang="en-US" altLang="ja-JP" dirty="0"/>
          </a:p>
        </p:txBody>
      </p:sp>
    </p:spTree>
    <p:extLst>
      <p:ext uri="{BB962C8B-B14F-4D97-AF65-F5344CB8AC3E}">
        <p14:creationId xmlns:p14="http://schemas.microsoft.com/office/powerpoint/2010/main" val="71772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７．操作研修</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21</a:t>
            </a:r>
            <a:r>
              <a:rPr lang="ja-JP" altLang="en-US" dirty="0"/>
              <a:t>．想定作業とスケジュール</a:t>
            </a:r>
            <a:endParaRPr lang="en-US" altLang="ja-JP" dirty="0"/>
          </a:p>
        </p:txBody>
      </p:sp>
    </p:spTree>
    <p:extLst>
      <p:ext uri="{BB962C8B-B14F-4D97-AF65-F5344CB8AC3E}">
        <p14:creationId xmlns:p14="http://schemas.microsoft.com/office/powerpoint/2010/main" val="1388051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７．操作研修</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22</a:t>
            </a:r>
            <a:r>
              <a:rPr lang="ja-JP" altLang="en-US" dirty="0"/>
              <a:t>．役割分担</a:t>
            </a:r>
            <a:endParaRPr lang="en-US" altLang="ja-JP" dirty="0"/>
          </a:p>
        </p:txBody>
      </p:sp>
    </p:spTree>
    <p:extLst>
      <p:ext uri="{BB962C8B-B14F-4D97-AF65-F5344CB8AC3E}">
        <p14:creationId xmlns:p14="http://schemas.microsoft.com/office/powerpoint/2010/main" val="3941340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７．操作研修</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23</a:t>
            </a:r>
            <a:r>
              <a:rPr lang="ja-JP" altLang="en-US" dirty="0"/>
              <a:t>．具体的な支援内容</a:t>
            </a:r>
            <a:endParaRPr lang="en-US" altLang="ja-JP" dirty="0"/>
          </a:p>
        </p:txBody>
      </p:sp>
    </p:spTree>
    <p:extLst>
      <p:ext uri="{BB962C8B-B14F-4D97-AF65-F5344CB8AC3E}">
        <p14:creationId xmlns:p14="http://schemas.microsoft.com/office/powerpoint/2010/main" val="957467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８．運用・保守</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24</a:t>
            </a:r>
            <a:r>
              <a:rPr lang="ja-JP" altLang="en-US" dirty="0"/>
              <a:t>．運用・保守に係る基本方針</a:t>
            </a:r>
            <a:endParaRPr lang="en-US" altLang="ja-JP" dirty="0"/>
          </a:p>
        </p:txBody>
      </p:sp>
    </p:spTree>
    <p:extLst>
      <p:ext uri="{BB962C8B-B14F-4D97-AF65-F5344CB8AC3E}">
        <p14:creationId xmlns:p14="http://schemas.microsoft.com/office/powerpoint/2010/main" val="4064088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８．運用・保守</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25</a:t>
            </a:r>
            <a:r>
              <a:rPr lang="ja-JP" altLang="en-US" dirty="0"/>
              <a:t>．運用・保守サービスの内容</a:t>
            </a:r>
            <a:endParaRPr lang="en-US" altLang="ja-JP" dirty="0"/>
          </a:p>
        </p:txBody>
      </p:sp>
    </p:spTree>
    <p:extLst>
      <p:ext uri="{BB962C8B-B14F-4D97-AF65-F5344CB8AC3E}">
        <p14:creationId xmlns:p14="http://schemas.microsoft.com/office/powerpoint/2010/main" val="2409946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t>８．運用・保守</a:t>
            </a:r>
            <a:endParaRPr kumimoji="1" lang="ja-JP" altLang="en-US" dirty="0"/>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t>26</a:t>
            </a:r>
            <a:r>
              <a:rPr lang="ja-JP" altLang="en-US" dirty="0"/>
              <a:t>．機能強化・制度変更の対応方針</a:t>
            </a:r>
            <a:endParaRPr lang="en-US" altLang="ja-JP" dirty="0"/>
          </a:p>
        </p:txBody>
      </p:sp>
    </p:spTree>
    <p:extLst>
      <p:ext uri="{BB962C8B-B14F-4D97-AF65-F5344CB8AC3E}">
        <p14:creationId xmlns:p14="http://schemas.microsoft.com/office/powerpoint/2010/main" val="4174195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02A131-20D5-4026-BCDC-2951E63CDB6E}"/>
              </a:ext>
            </a:extLst>
          </p:cNvPr>
          <p:cNvSpPr>
            <a:spLocks noGrp="1"/>
          </p:cNvSpPr>
          <p:nvPr>
            <p:ph type="title"/>
          </p:nvPr>
        </p:nvSpPr>
        <p:spPr/>
        <p:txBody>
          <a:bodyPr/>
          <a:lstStyle/>
          <a:p>
            <a:r>
              <a:rPr lang="ja-JP" altLang="en-US" dirty="0">
                <a:solidFill>
                  <a:schemeClr val="tx1"/>
                </a:solidFill>
              </a:rPr>
              <a:t>９．追加提案</a:t>
            </a:r>
            <a:endParaRPr kumimoji="1" lang="ja-JP" altLang="en-US" dirty="0">
              <a:solidFill>
                <a:schemeClr val="tx1"/>
              </a:solidFill>
            </a:endParaRPr>
          </a:p>
        </p:txBody>
      </p:sp>
      <p:sp>
        <p:nvSpPr>
          <p:cNvPr id="3" name="テキスト プレースホルダー 2">
            <a:extLst>
              <a:ext uri="{FF2B5EF4-FFF2-40B4-BE49-F238E27FC236}">
                <a16:creationId xmlns:a16="http://schemas.microsoft.com/office/drawing/2014/main" id="{F18DF85D-4C97-4C9E-B35D-CB3D54C97739}"/>
              </a:ext>
            </a:extLst>
          </p:cNvPr>
          <p:cNvSpPr>
            <a:spLocks noGrp="1"/>
          </p:cNvSpPr>
          <p:nvPr>
            <p:ph type="body" sz="quarter" idx="11"/>
          </p:nvPr>
        </p:nvSpPr>
        <p:spPr/>
        <p:txBody>
          <a:bodyPr/>
          <a:lstStyle/>
          <a:p>
            <a:r>
              <a:rPr lang="en-US" altLang="ja-JP" dirty="0">
                <a:solidFill>
                  <a:schemeClr val="tx1"/>
                </a:solidFill>
              </a:rPr>
              <a:t>27</a:t>
            </a:r>
            <a:r>
              <a:rPr lang="ja-JP" altLang="en-US" dirty="0">
                <a:solidFill>
                  <a:schemeClr val="tx1"/>
                </a:solidFill>
              </a:rPr>
              <a:t>．追加提案</a:t>
            </a:r>
            <a:endParaRPr lang="en-US" altLang="ja-JP" dirty="0">
              <a:solidFill>
                <a:schemeClr val="tx1"/>
              </a:solidFill>
            </a:endParaRPr>
          </a:p>
        </p:txBody>
      </p:sp>
    </p:spTree>
    <p:extLst>
      <p:ext uri="{BB962C8B-B14F-4D97-AF65-F5344CB8AC3E}">
        <p14:creationId xmlns:p14="http://schemas.microsoft.com/office/powerpoint/2010/main" val="206433627"/>
      </p:ext>
    </p:extLst>
  </p:cSld>
  <p:clrMapOvr>
    <a:masterClrMapping/>
  </p:clrMapOvr>
</p:sld>
</file>

<file path=ppt/theme/theme1.xml><?xml version="1.0" encoding="utf-8"?>
<a:theme xmlns:a="http://schemas.openxmlformats.org/drawingml/2006/main" name="Consulting Template-1a Proposal v2.3">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9525">
          <a:noFill/>
        </a:ln>
      </a:spPr>
      <a:bodyPr rot="0" spcFirstLastPara="0" vertOverflow="overflow" horzOverflow="overflow" vert="horz" wrap="square" lIns="108000" tIns="72000" rIns="108000" bIns="72000" numCol="1" spcCol="0" rtlCol="0" fromWordArt="0" anchor="ctr" anchorCtr="0" forceAA="0" compatLnSpc="1">
        <a:prstTxWarp prst="textNoShape">
          <a:avLst/>
        </a:prstTxWarp>
        <a:noAutofit/>
      </a:bodyPr>
      <a:lstStyle>
        <a:defPPr algn="ctr">
          <a:buClr>
            <a:schemeClr val="accent1"/>
          </a:buClr>
          <a:defRPr kumimoji="1" sz="1200" dirty="0" smtClean="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08000" tIns="72000" rIns="108000" bIns="72000" rtlCol="0" anchor="t">
        <a:noAutofit/>
      </a:bodyPr>
      <a:lstStyle>
        <a:defPPr marL="174625" indent="-174625" algn="l" defTabSz="1043056" fontAlgn="auto">
          <a:spcBef>
            <a:spcPts val="0"/>
          </a:spcBef>
          <a:spcAft>
            <a:spcPts val="600"/>
          </a:spcAft>
          <a:buClr>
            <a:srgbClr val="747480"/>
          </a:buClr>
          <a:buFont typeface="EYInterstate" panose="02000503020000020004" pitchFamily="2" charset="0"/>
          <a:buChar char="•"/>
          <a:defRPr kumimoji="1" sz="1400" dirty="0" smtClean="0">
            <a:solidFill>
              <a:srgbClr val="2E2E38"/>
            </a:solidFill>
            <a:latin typeface="+mn-lt"/>
            <a:ea typeface="+mn-ea"/>
          </a:defRPr>
        </a:defPPr>
      </a:lstStyle>
    </a:txDef>
  </a:objectDefaults>
  <a:extraClrSchemeLst/>
  <a:custClrLst>
    <a:custClr name="Maroon_01">
      <a:srgbClr val="C981B2"/>
    </a:custClr>
    <a:custClr name="Red_01">
      <a:srgbClr val="FF9A91"/>
    </a:custClr>
    <a:custClr name="Orange_01">
      <a:srgbClr val="FFB46A"/>
    </a:custClr>
    <a:custClr name="Green_01">
      <a:srgbClr val="8CE8AD"/>
    </a:custClr>
    <a:custClr name="Teal_01">
      <a:srgbClr val="93F0E6"/>
    </a:custClr>
    <a:custClr name="Blue_01">
      <a:srgbClr val="87D3F2"/>
    </a:custClr>
    <a:custClr name="Purple_01">
      <a:srgbClr val="9C82D4"/>
    </a:custClr>
    <a:custClr name="blank">
      <a:srgbClr val="FFFFFF"/>
    </a:custClr>
    <a:custClr name="blank">
      <a:srgbClr val="FFFFFF"/>
    </a:custClr>
    <a:custClr name="blank">
      <a:srgbClr val="FFFFFF"/>
    </a:custClr>
    <a:custClr name="Maroon_02">
      <a:srgbClr val="B14891"/>
    </a:custClr>
    <a:custClr name="Red_02">
      <a:srgbClr val="FF736A"/>
    </a:custClr>
    <a:custClr name="Orange_02">
      <a:srgbClr val="FF9831"/>
    </a:custClr>
    <a:custClr name="Green_02">
      <a:srgbClr val="57E188"/>
    </a:custClr>
    <a:custClr name="Teal_02">
      <a:srgbClr val="60E6E1"/>
    </a:custClr>
    <a:custClr name="Blue_02">
      <a:srgbClr val="4EBEEB"/>
    </a:custClr>
    <a:custClr name="Purple_02">
      <a:srgbClr val="724BC3"/>
    </a:custClr>
    <a:custClr name="blank">
      <a:srgbClr val="FFFFFF"/>
    </a:custClr>
    <a:custClr name="blank">
      <a:srgbClr val="FFFFFF"/>
    </a:custClr>
    <a:custClr name="blank">
      <a:srgbClr val="FFFFFF"/>
    </a:custClr>
    <a:custClr name="Maroon_04">
      <a:srgbClr val="750E5C"/>
    </a:custClr>
    <a:custClr name="Red_04">
      <a:srgbClr val="FF4136"/>
    </a:custClr>
    <a:custClr name="Orange_04">
      <a:srgbClr val="FF6D00"/>
    </a:custClr>
    <a:custClr name="Green_04">
      <a:srgbClr val="2DB757"/>
    </a:custClr>
    <a:custClr name="Teal_04">
      <a:srgbClr val="27ACAA"/>
    </a:custClr>
    <a:custClr name="Blue_04">
      <a:srgbClr val="188CE5"/>
    </a:custClr>
    <a:custClr name="Purple_04">
      <a:srgbClr val="3D108A"/>
    </a:custClr>
    <a:custClr name="blank">
      <a:srgbClr val="FFFFFF"/>
    </a:custClr>
    <a:custClr name="blank">
      <a:srgbClr val="FFFFFF"/>
    </a:custClr>
    <a:custClr name="blank">
      <a:srgbClr val="FFFFFF"/>
    </a:custClr>
    <a:custClr name="Maroon_06">
      <a:srgbClr val="42152D"/>
    </a:custClr>
    <a:custClr name="Red_06">
      <a:srgbClr val="B9251C"/>
    </a:custClr>
    <a:custClr name="Orange_06">
      <a:srgbClr val="EB4F00"/>
    </a:custClr>
    <a:custClr name="Green_06">
      <a:srgbClr val="168756"/>
    </a:custClr>
    <a:custClr name="Teal_06">
      <a:srgbClr val="0D7575"/>
    </a:custClr>
    <a:custClr name="Blue_06">
      <a:srgbClr val="155CB4"/>
    </a:custClr>
    <a:custClr name="Purple_06">
      <a:srgbClr val="0A095A"/>
    </a:custClr>
    <a:custClr name="blank">
      <a:srgbClr val="FFFFFF"/>
    </a:custClr>
    <a:custClr name="blank">
      <a:srgbClr val="FFFFFF"/>
    </a:custClr>
    <a:custClr name="blank">
      <a:srgbClr val="FFFFFF"/>
    </a:custClr>
    <a:custClr name="Maroon_07">
      <a:srgbClr val="351C21"/>
    </a:custClr>
    <a:custClr name="Red_07">
      <a:srgbClr val="7A130D"/>
    </a:custClr>
    <a:custClr name="Orange_07">
      <a:srgbClr val="BC2F00"/>
    </a:custClr>
    <a:custClr name="Green_07">
      <a:srgbClr val="13652A"/>
    </a:custClr>
    <a:custClr name="Teal_07">
      <a:srgbClr val="004F4F"/>
    </a:custClr>
    <a:custClr name="Blue_07">
      <a:srgbClr val="082C65"/>
    </a:custClr>
    <a:custClr name="Purple_07">
      <a:srgbClr val="15173E"/>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Consulting Template-1a Proposal A4 Landscape JPN 20221108 (v2.3).pptx" id="{E59B43AD-7B13-40E4-B1A4-3B5CD308E9B9}" vid="{FC092422-0B27-4CE4-8820-06D834EA5043}"/>
    </a:ext>
  </a:extLst>
</a:theme>
</file>

<file path=ppt/theme/theme2.xml><?xml version="1.0" encoding="utf-8"?>
<a:theme xmlns:a="http://schemas.openxmlformats.org/drawingml/2006/main" name="Office テーマ">
  <a:themeElements>
    <a:clrScheme name="">
      <a:dk1>
        <a:srgbClr val="000000"/>
      </a:dk1>
      <a:lt1>
        <a:srgbClr val="FFFFFF"/>
      </a:lt1>
      <a:dk2>
        <a:srgbClr val="FDC204"/>
      </a:dk2>
      <a:lt2>
        <a:srgbClr val="FFFFFF"/>
      </a:lt2>
      <a:accent1>
        <a:srgbClr val="F00000"/>
      </a:accent1>
      <a:accent2>
        <a:srgbClr val="00B511"/>
      </a:accent2>
      <a:accent3>
        <a:srgbClr val="FFFFFF"/>
      </a:accent3>
      <a:accent4>
        <a:srgbClr val="000000"/>
      </a:accent4>
      <a:accent5>
        <a:srgbClr val="F6AAAA"/>
      </a:accent5>
      <a:accent6>
        <a:srgbClr val="00A40E"/>
      </a:accent6>
      <a:hlink>
        <a:srgbClr val="F66708"/>
      </a:hlink>
      <a:folHlink>
        <a:srgbClr val="0097E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FFFFFF"/>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Consulting Template-1a Proposal A4 Landscape JPN 20221108 (v2.3)</Template>
  <TotalTime>0</TotalTime>
  <Words>355</Words>
  <Application>Microsoft Office PowerPoint</Application>
  <PresentationFormat>ユーザー設定</PresentationFormat>
  <Paragraphs>51</Paragraphs>
  <Slides>26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26</vt:i4>
      </vt:variant>
    </vt:vector>
  </HeadingPairs>
  <TitlesOfParts>
    <vt:vector size="31" baseType="lpstr">
      <vt:lpstr>EYInterstate</vt:lpstr>
      <vt:lpstr>EYInterstate Light</vt:lpstr>
      <vt:lpstr>Meiryo UI</vt:lpstr>
      <vt:lpstr>Arial</vt:lpstr>
      <vt:lpstr>Consulting Template-1a Proposal v2.3</vt:lpstr>
      <vt:lpstr>（様式1）提案書</vt:lpstr>
      <vt:lpstr>１．実施方針</vt:lpstr>
      <vt:lpstr>１．実施方針</vt:lpstr>
      <vt:lpstr>１．実施方針</vt:lpstr>
      <vt:lpstr>２．提案するシステムの概要</vt:lpstr>
      <vt:lpstr>３．機能要件</vt:lpstr>
      <vt:lpstr>３．機能要件</vt:lpstr>
      <vt:lpstr>４．非機能要件</vt:lpstr>
      <vt:lpstr>５．実施体制及びプロジェクト管理</vt:lpstr>
      <vt:lpstr>５．実施体制及びプロジェクト管理</vt:lpstr>
      <vt:lpstr>５．実施体制及びプロジェクト管理</vt:lpstr>
      <vt:lpstr>５．実施体制及びプロジェクト管理</vt:lpstr>
      <vt:lpstr>５．実施体制及びプロジェクト管理</vt:lpstr>
      <vt:lpstr>６．情報システムの移行</vt:lpstr>
      <vt:lpstr>６．情報システムの移行</vt:lpstr>
      <vt:lpstr>６．情報システムの移行</vt:lpstr>
      <vt:lpstr>６．情報システムの移行</vt:lpstr>
      <vt:lpstr>６．情報システムの移行</vt:lpstr>
      <vt:lpstr>６．情報システムの移行</vt:lpstr>
      <vt:lpstr>７．操作研修</vt:lpstr>
      <vt:lpstr>７．操作研修</vt:lpstr>
      <vt:lpstr>７．操作研修</vt:lpstr>
      <vt:lpstr>８．運用・保守</vt:lpstr>
      <vt:lpstr>８．運用・保守</vt:lpstr>
      <vt:lpstr>８．運用・保守</vt:lpstr>
      <vt:lpstr>９．追加提案</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cp:lastModifiedBy/>
  <cp:revision>1</cp:revision>
  <dcterms:created xsi:type="dcterms:W3CDTF">2026-09-18T00:39:47Z</dcterms:created>
  <dcterms:modified xsi:type="dcterms:W3CDTF">2026-09-18T00:40:08Z</dcterms:modified>
</cp:coreProperties>
</file>