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6858000" cy="9906000" type="A4"/>
  <p:notesSz cx="6735763" cy="986948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CC66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33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CE4F41-5228-9FBC-9F0A-957059798B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4154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204D2FF-2F37-53BD-7435-3301CAF3A6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662"/>
            </a:lvl1pPr>
            <a:lvl2pPr marL="316520" indent="0" algn="ctr">
              <a:buNone/>
              <a:defRPr sz="1385"/>
            </a:lvl2pPr>
            <a:lvl3pPr marL="633039" indent="0" algn="ctr">
              <a:buNone/>
              <a:defRPr sz="1246"/>
            </a:lvl3pPr>
            <a:lvl4pPr marL="949559" indent="0" algn="ctr">
              <a:buNone/>
              <a:defRPr sz="1108"/>
            </a:lvl4pPr>
            <a:lvl5pPr marL="1266078" indent="0" algn="ctr">
              <a:buNone/>
              <a:defRPr sz="1108"/>
            </a:lvl5pPr>
            <a:lvl6pPr marL="1582598" indent="0" algn="ctr">
              <a:buNone/>
              <a:defRPr sz="1108"/>
            </a:lvl6pPr>
            <a:lvl7pPr marL="1899117" indent="0" algn="ctr">
              <a:buNone/>
              <a:defRPr sz="1108"/>
            </a:lvl7pPr>
            <a:lvl8pPr marL="2215637" indent="0" algn="ctr">
              <a:buNone/>
              <a:defRPr sz="1108"/>
            </a:lvl8pPr>
            <a:lvl9pPr marL="2532156" indent="0" algn="ctr">
              <a:buNone/>
              <a:defRPr sz="1108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B06C405-C272-495F-3475-2E2D1D934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94B5E-8A05-4F96-8827-5D65860DFA5E}" type="datetimeFigureOut">
              <a:rPr kumimoji="1" lang="ja-JP" altLang="en-US" smtClean="0"/>
              <a:t>2026/8/28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DB8C27-51E6-43BE-502D-CAFB658E0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4D72873-6F05-8306-7E35-C0948FE65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FDFF9-43C3-473D-B582-23F0404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6930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732525-CEEE-E22D-C7FC-3D977B092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BD5D398-FAA2-1ACD-7197-68C19E03BD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C2D6D99-E046-9593-BC8B-2366F6B33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94B5E-8A05-4F96-8827-5D65860DFA5E}" type="datetimeFigureOut">
              <a:rPr kumimoji="1" lang="ja-JP" altLang="en-US" smtClean="0"/>
              <a:t>2026/8/28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A7134B5-D1A0-6430-F3EC-7D2C7B0A0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E1FB319-2D3D-CD99-E888-3D304157F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FDFF9-43C3-473D-B582-23F0404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4923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BF8424-8AE9-037F-0CB3-E122095E5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154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5A25C6C-5DD8-BCCF-8F99-285BA9F013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1pPr>
            <a:lvl2pPr marL="316520" indent="0">
              <a:buNone/>
              <a:defRPr sz="1385">
                <a:solidFill>
                  <a:schemeClr val="tx1">
                    <a:tint val="75000"/>
                  </a:schemeClr>
                </a:solidFill>
              </a:defRPr>
            </a:lvl2pPr>
            <a:lvl3pPr marL="633039" indent="0">
              <a:buNone/>
              <a:defRPr sz="1246">
                <a:solidFill>
                  <a:schemeClr val="tx1">
                    <a:tint val="75000"/>
                  </a:schemeClr>
                </a:solidFill>
              </a:defRPr>
            </a:lvl3pPr>
            <a:lvl4pPr marL="949559" indent="0">
              <a:buNone/>
              <a:defRPr sz="1108">
                <a:solidFill>
                  <a:schemeClr val="tx1">
                    <a:tint val="75000"/>
                  </a:schemeClr>
                </a:solidFill>
              </a:defRPr>
            </a:lvl4pPr>
            <a:lvl5pPr marL="1266078" indent="0">
              <a:buNone/>
              <a:defRPr sz="1108">
                <a:solidFill>
                  <a:schemeClr val="tx1">
                    <a:tint val="75000"/>
                  </a:schemeClr>
                </a:solidFill>
              </a:defRPr>
            </a:lvl5pPr>
            <a:lvl6pPr marL="1582598" indent="0">
              <a:buNone/>
              <a:defRPr sz="1108">
                <a:solidFill>
                  <a:schemeClr val="tx1">
                    <a:tint val="75000"/>
                  </a:schemeClr>
                </a:solidFill>
              </a:defRPr>
            </a:lvl6pPr>
            <a:lvl7pPr marL="1899117" indent="0">
              <a:buNone/>
              <a:defRPr sz="1108">
                <a:solidFill>
                  <a:schemeClr val="tx1">
                    <a:tint val="75000"/>
                  </a:schemeClr>
                </a:solidFill>
              </a:defRPr>
            </a:lvl7pPr>
            <a:lvl8pPr marL="2215637" indent="0">
              <a:buNone/>
              <a:defRPr sz="1108">
                <a:solidFill>
                  <a:schemeClr val="tx1">
                    <a:tint val="75000"/>
                  </a:schemeClr>
                </a:solidFill>
              </a:defRPr>
            </a:lvl8pPr>
            <a:lvl9pPr marL="2532156" indent="0">
              <a:buNone/>
              <a:defRPr sz="110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CF1EE69-7630-C8E2-19CF-CF5F0C1CE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94B5E-8A05-4F96-8827-5D65860DFA5E}" type="datetimeFigureOut">
              <a:rPr kumimoji="1" lang="ja-JP" altLang="en-US" smtClean="0"/>
              <a:t>2026/8/28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FC02E-66FC-2DBA-04B7-6CD333951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12112C6-9768-8FC4-A6AE-475CCCD73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FDFF9-43C3-473D-B582-23F0404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0093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8F9C36-04DE-CFF8-2321-A1D4419B3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6ED583F-64EE-DD94-9AFB-38ADC73F1D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FB77BE7-7BC1-8EC9-42FB-2513001DCF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F66DD37-FE2C-546E-9B19-19DA69E8A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94B5E-8A05-4F96-8827-5D65860DFA5E}" type="datetimeFigureOut">
              <a:rPr kumimoji="1" lang="ja-JP" altLang="en-US" smtClean="0"/>
              <a:t>2026/8/28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5B33B8F-CB5B-5CDF-51E1-CF5A9A9C7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10254E6-69A4-81F3-3B51-A015A087D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FDFF9-43C3-473D-B582-23F0404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8471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871B8C-76DB-4F0D-5A32-FE410B7ED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3CBF262-D9B4-5D63-2F0A-455502D93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662" b="1"/>
            </a:lvl1pPr>
            <a:lvl2pPr marL="316520" indent="0">
              <a:buNone/>
              <a:defRPr sz="1385" b="1"/>
            </a:lvl2pPr>
            <a:lvl3pPr marL="633039" indent="0">
              <a:buNone/>
              <a:defRPr sz="1246" b="1"/>
            </a:lvl3pPr>
            <a:lvl4pPr marL="949559" indent="0">
              <a:buNone/>
              <a:defRPr sz="1108" b="1"/>
            </a:lvl4pPr>
            <a:lvl5pPr marL="1266078" indent="0">
              <a:buNone/>
              <a:defRPr sz="1108" b="1"/>
            </a:lvl5pPr>
            <a:lvl6pPr marL="1582598" indent="0">
              <a:buNone/>
              <a:defRPr sz="1108" b="1"/>
            </a:lvl6pPr>
            <a:lvl7pPr marL="1899117" indent="0">
              <a:buNone/>
              <a:defRPr sz="1108" b="1"/>
            </a:lvl7pPr>
            <a:lvl8pPr marL="2215637" indent="0">
              <a:buNone/>
              <a:defRPr sz="1108" b="1"/>
            </a:lvl8pPr>
            <a:lvl9pPr marL="2532156" indent="0">
              <a:buNone/>
              <a:defRPr sz="1108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800DC87-7F2F-D943-6F8C-E710ABD647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79FE815-3627-AC75-75C1-2A93CE7D45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662" b="1"/>
            </a:lvl1pPr>
            <a:lvl2pPr marL="316520" indent="0">
              <a:buNone/>
              <a:defRPr sz="1385" b="1"/>
            </a:lvl2pPr>
            <a:lvl3pPr marL="633039" indent="0">
              <a:buNone/>
              <a:defRPr sz="1246" b="1"/>
            </a:lvl3pPr>
            <a:lvl4pPr marL="949559" indent="0">
              <a:buNone/>
              <a:defRPr sz="1108" b="1"/>
            </a:lvl4pPr>
            <a:lvl5pPr marL="1266078" indent="0">
              <a:buNone/>
              <a:defRPr sz="1108" b="1"/>
            </a:lvl5pPr>
            <a:lvl6pPr marL="1582598" indent="0">
              <a:buNone/>
              <a:defRPr sz="1108" b="1"/>
            </a:lvl6pPr>
            <a:lvl7pPr marL="1899117" indent="0">
              <a:buNone/>
              <a:defRPr sz="1108" b="1"/>
            </a:lvl7pPr>
            <a:lvl8pPr marL="2215637" indent="0">
              <a:buNone/>
              <a:defRPr sz="1108" b="1"/>
            </a:lvl8pPr>
            <a:lvl9pPr marL="2532156" indent="0">
              <a:buNone/>
              <a:defRPr sz="1108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17F2A07-CC0E-BB83-8EF4-A4CCDB4A58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5C14E5F-6966-67B6-3988-D2571E24E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94B5E-8A05-4F96-8827-5D65860DFA5E}" type="datetimeFigureOut">
              <a:rPr kumimoji="1" lang="ja-JP" altLang="en-US" smtClean="0"/>
              <a:t>2026/8/28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174B20E-9E27-4488-013C-0C39A3B86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8461A5E-6BB3-AEF0-C7FA-385EF688E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FDFF9-43C3-473D-B582-23F0404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0140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FFA5BE-81CC-A424-EA4B-E2B2D2686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8582494-C4F2-EC04-08E1-C2B82E09D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94B5E-8A05-4F96-8827-5D65860DFA5E}" type="datetimeFigureOut">
              <a:rPr kumimoji="1" lang="ja-JP" altLang="en-US" smtClean="0"/>
              <a:t>2026/8/28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19010EA-03EC-37F9-46F3-D6A1EC3F2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D06AA25-E3B2-4538-070F-209EC9523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FDFF9-43C3-473D-B582-23F0404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6064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03A21FE-ACE1-E3A9-444C-285640C77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94B5E-8A05-4F96-8827-5D65860DFA5E}" type="datetimeFigureOut">
              <a:rPr kumimoji="1" lang="ja-JP" altLang="en-US" smtClean="0"/>
              <a:t>2026/8/28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46BA684-CD81-84BB-C60E-677F3133F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B3365DC-8CF6-1F2F-2743-8553ADE11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FDFF9-43C3-473D-B582-23F0404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7013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D2359B-C8EF-8A1A-3CFB-697F455D0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21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4A417DC-E676-243A-1488-9E6A01AFD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215"/>
            </a:lvl1pPr>
            <a:lvl2pPr>
              <a:defRPr sz="1938"/>
            </a:lvl2pPr>
            <a:lvl3pPr>
              <a:defRPr sz="1662"/>
            </a:lvl3pPr>
            <a:lvl4pPr>
              <a:defRPr sz="1385"/>
            </a:lvl4pPr>
            <a:lvl5pPr>
              <a:defRPr sz="1385"/>
            </a:lvl5pPr>
            <a:lvl6pPr>
              <a:defRPr sz="1385"/>
            </a:lvl6pPr>
            <a:lvl7pPr>
              <a:defRPr sz="1385"/>
            </a:lvl7pPr>
            <a:lvl8pPr>
              <a:defRPr sz="1385"/>
            </a:lvl8pPr>
            <a:lvl9pPr>
              <a:defRPr sz="138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95D5292-AA86-A507-6B20-D86C5C7E49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108"/>
            </a:lvl1pPr>
            <a:lvl2pPr marL="316520" indent="0">
              <a:buNone/>
              <a:defRPr sz="969"/>
            </a:lvl2pPr>
            <a:lvl3pPr marL="633039" indent="0">
              <a:buNone/>
              <a:defRPr sz="831"/>
            </a:lvl3pPr>
            <a:lvl4pPr marL="949559" indent="0">
              <a:buNone/>
              <a:defRPr sz="692"/>
            </a:lvl4pPr>
            <a:lvl5pPr marL="1266078" indent="0">
              <a:buNone/>
              <a:defRPr sz="692"/>
            </a:lvl5pPr>
            <a:lvl6pPr marL="1582598" indent="0">
              <a:buNone/>
              <a:defRPr sz="692"/>
            </a:lvl6pPr>
            <a:lvl7pPr marL="1899117" indent="0">
              <a:buNone/>
              <a:defRPr sz="692"/>
            </a:lvl7pPr>
            <a:lvl8pPr marL="2215637" indent="0">
              <a:buNone/>
              <a:defRPr sz="692"/>
            </a:lvl8pPr>
            <a:lvl9pPr marL="2532156" indent="0">
              <a:buNone/>
              <a:defRPr sz="69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C0B711D-109D-2D8B-FDD8-FBDEA56DB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94B5E-8A05-4F96-8827-5D65860DFA5E}" type="datetimeFigureOut">
              <a:rPr kumimoji="1" lang="ja-JP" altLang="en-US" smtClean="0"/>
              <a:t>2026/8/28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5F68C46-0383-6260-11C1-09C138F9F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E7E8C95-620C-BE9A-BA4C-78417EA90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FDFF9-43C3-473D-B582-23F0404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414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C5714C-4F67-B785-D28D-CA3FD4AD9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21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92936E6-E596-F477-D2CE-CDA516E114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 marL="0" indent="0">
              <a:buNone/>
              <a:defRPr sz="2215"/>
            </a:lvl1pPr>
            <a:lvl2pPr marL="316520" indent="0">
              <a:buNone/>
              <a:defRPr sz="1938"/>
            </a:lvl2pPr>
            <a:lvl3pPr marL="633039" indent="0">
              <a:buNone/>
              <a:defRPr sz="1662"/>
            </a:lvl3pPr>
            <a:lvl4pPr marL="949559" indent="0">
              <a:buNone/>
              <a:defRPr sz="1385"/>
            </a:lvl4pPr>
            <a:lvl5pPr marL="1266078" indent="0">
              <a:buNone/>
              <a:defRPr sz="1385"/>
            </a:lvl5pPr>
            <a:lvl6pPr marL="1582598" indent="0">
              <a:buNone/>
              <a:defRPr sz="1385"/>
            </a:lvl6pPr>
            <a:lvl7pPr marL="1899117" indent="0">
              <a:buNone/>
              <a:defRPr sz="1385"/>
            </a:lvl7pPr>
            <a:lvl8pPr marL="2215637" indent="0">
              <a:buNone/>
              <a:defRPr sz="1385"/>
            </a:lvl8pPr>
            <a:lvl9pPr marL="2532156" indent="0">
              <a:buNone/>
              <a:defRPr sz="138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2473895-91EE-D137-04C2-FB1BCF277B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108"/>
            </a:lvl1pPr>
            <a:lvl2pPr marL="316520" indent="0">
              <a:buNone/>
              <a:defRPr sz="969"/>
            </a:lvl2pPr>
            <a:lvl3pPr marL="633039" indent="0">
              <a:buNone/>
              <a:defRPr sz="831"/>
            </a:lvl3pPr>
            <a:lvl4pPr marL="949559" indent="0">
              <a:buNone/>
              <a:defRPr sz="692"/>
            </a:lvl4pPr>
            <a:lvl5pPr marL="1266078" indent="0">
              <a:buNone/>
              <a:defRPr sz="692"/>
            </a:lvl5pPr>
            <a:lvl6pPr marL="1582598" indent="0">
              <a:buNone/>
              <a:defRPr sz="692"/>
            </a:lvl6pPr>
            <a:lvl7pPr marL="1899117" indent="0">
              <a:buNone/>
              <a:defRPr sz="692"/>
            </a:lvl7pPr>
            <a:lvl8pPr marL="2215637" indent="0">
              <a:buNone/>
              <a:defRPr sz="692"/>
            </a:lvl8pPr>
            <a:lvl9pPr marL="2532156" indent="0">
              <a:buNone/>
              <a:defRPr sz="69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81C0013-104E-41FA-2146-1A4FD6556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94B5E-8A05-4F96-8827-5D65860DFA5E}" type="datetimeFigureOut">
              <a:rPr kumimoji="1" lang="ja-JP" altLang="en-US" smtClean="0"/>
              <a:t>2026/8/28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B7C12F7-7A35-A877-0D96-1EBDD9785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31BFC9E-A503-73D8-4927-71090E427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FDFF9-43C3-473D-B582-23F0404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9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095165-6090-7460-E7BC-12E9DAADC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0EFB2D4-194D-C4A8-673E-0AD1F36A1C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1C40A62-D6A9-2B10-396D-419C20FF1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94B5E-8A05-4F96-8827-5D65860DFA5E}" type="datetimeFigureOut">
              <a:rPr kumimoji="1" lang="ja-JP" altLang="en-US" smtClean="0"/>
              <a:t>2026/8/28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A4F2CDF-EB4D-9D3D-741A-A57793FA8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0DB2821-018C-22C3-0A0B-B401F7C29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FDFF9-43C3-473D-B582-23F0404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0235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8FADE55-555A-F830-4DD8-698EB30AF8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AF2672E-DE27-4E2C-50A3-C24DB97113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9539B74-1465-DE51-BA58-2BE251F2E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94B5E-8A05-4F96-8827-5D65860DFA5E}" type="datetimeFigureOut">
              <a:rPr kumimoji="1" lang="ja-JP" altLang="en-US" smtClean="0"/>
              <a:t>2026/8/28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7E6F2B2-971E-D1A2-E909-E9AE17A13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9B74794-0206-96A0-892D-D41E13527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FDFF9-43C3-473D-B582-23F0404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9251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C7E494D-8E15-BEAC-89E3-8059D4873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F520A17-49C7-0F55-914C-AD2D031E90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06B1B87-9CCC-B2E0-2960-D3887B2ADD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C94B5E-8A05-4F96-8827-5D65860DFA5E}" type="datetimeFigureOut">
              <a:rPr kumimoji="1" lang="ja-JP" altLang="en-US" smtClean="0"/>
              <a:t>2026/8/28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D63BE6-38E3-AB2F-22D0-2994543EC9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452A643-7F5E-9353-B351-F25A2E3901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FDFF9-43C3-473D-B582-23F0404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466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33039" rtl="0" eaLnBrk="1" latinLnBrk="0" hangingPunct="1">
        <a:lnSpc>
          <a:spcPct val="90000"/>
        </a:lnSpc>
        <a:spcBef>
          <a:spcPct val="0"/>
        </a:spcBef>
        <a:buNone/>
        <a:defRPr kumimoji="1" sz="304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8260" indent="-158260" algn="l" defTabSz="633039" rtl="0" eaLnBrk="1" latinLnBrk="0" hangingPunct="1">
        <a:lnSpc>
          <a:spcPct val="90000"/>
        </a:lnSpc>
        <a:spcBef>
          <a:spcPts val="692"/>
        </a:spcBef>
        <a:buFont typeface="Arial" panose="020B0604020202020204" pitchFamily="34" charset="0"/>
        <a:buChar char="•"/>
        <a:defRPr kumimoji="1" sz="1938" kern="1200">
          <a:solidFill>
            <a:schemeClr val="tx1"/>
          </a:solidFill>
          <a:latin typeface="+mn-lt"/>
          <a:ea typeface="+mn-ea"/>
          <a:cs typeface="+mn-cs"/>
        </a:defRPr>
      </a:lvl1pPr>
      <a:lvl2pPr marL="474779" indent="-158260" algn="l" defTabSz="633039" rtl="0" eaLnBrk="1" latinLnBrk="0" hangingPunct="1">
        <a:lnSpc>
          <a:spcPct val="90000"/>
        </a:lnSpc>
        <a:spcBef>
          <a:spcPts val="346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791299" indent="-158260" algn="l" defTabSz="633039" rtl="0" eaLnBrk="1" latinLnBrk="0" hangingPunct="1">
        <a:lnSpc>
          <a:spcPct val="90000"/>
        </a:lnSpc>
        <a:spcBef>
          <a:spcPts val="346"/>
        </a:spcBef>
        <a:buFont typeface="Arial" panose="020B0604020202020204" pitchFamily="34" charset="0"/>
        <a:buChar char="•"/>
        <a:defRPr kumimoji="1" sz="1385" kern="1200">
          <a:solidFill>
            <a:schemeClr val="tx1"/>
          </a:solidFill>
          <a:latin typeface="+mn-lt"/>
          <a:ea typeface="+mn-ea"/>
          <a:cs typeface="+mn-cs"/>
        </a:defRPr>
      </a:lvl3pPr>
      <a:lvl4pPr marL="1107818" indent="-158260" algn="l" defTabSz="633039" rtl="0" eaLnBrk="1" latinLnBrk="0" hangingPunct="1">
        <a:lnSpc>
          <a:spcPct val="90000"/>
        </a:lnSpc>
        <a:spcBef>
          <a:spcPts val="346"/>
        </a:spcBef>
        <a:buFont typeface="Arial" panose="020B0604020202020204" pitchFamily="34" charset="0"/>
        <a:buChar char="•"/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4pPr>
      <a:lvl5pPr marL="1424338" indent="-158260" algn="l" defTabSz="633039" rtl="0" eaLnBrk="1" latinLnBrk="0" hangingPunct="1">
        <a:lnSpc>
          <a:spcPct val="90000"/>
        </a:lnSpc>
        <a:spcBef>
          <a:spcPts val="346"/>
        </a:spcBef>
        <a:buFont typeface="Arial" panose="020B0604020202020204" pitchFamily="34" charset="0"/>
        <a:buChar char="•"/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5pPr>
      <a:lvl6pPr marL="1740858" indent="-158260" algn="l" defTabSz="633039" rtl="0" eaLnBrk="1" latinLnBrk="0" hangingPunct="1">
        <a:lnSpc>
          <a:spcPct val="90000"/>
        </a:lnSpc>
        <a:spcBef>
          <a:spcPts val="346"/>
        </a:spcBef>
        <a:buFont typeface="Arial" panose="020B0604020202020204" pitchFamily="34" charset="0"/>
        <a:buChar char="•"/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6pPr>
      <a:lvl7pPr marL="2057377" indent="-158260" algn="l" defTabSz="633039" rtl="0" eaLnBrk="1" latinLnBrk="0" hangingPunct="1">
        <a:lnSpc>
          <a:spcPct val="90000"/>
        </a:lnSpc>
        <a:spcBef>
          <a:spcPts val="346"/>
        </a:spcBef>
        <a:buFont typeface="Arial" panose="020B0604020202020204" pitchFamily="34" charset="0"/>
        <a:buChar char="•"/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7pPr>
      <a:lvl8pPr marL="2373897" indent="-158260" algn="l" defTabSz="633039" rtl="0" eaLnBrk="1" latinLnBrk="0" hangingPunct="1">
        <a:lnSpc>
          <a:spcPct val="90000"/>
        </a:lnSpc>
        <a:spcBef>
          <a:spcPts val="346"/>
        </a:spcBef>
        <a:buFont typeface="Arial" panose="020B0604020202020204" pitchFamily="34" charset="0"/>
        <a:buChar char="•"/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8pPr>
      <a:lvl9pPr marL="2690416" indent="-158260" algn="l" defTabSz="633039" rtl="0" eaLnBrk="1" latinLnBrk="0" hangingPunct="1">
        <a:lnSpc>
          <a:spcPct val="90000"/>
        </a:lnSpc>
        <a:spcBef>
          <a:spcPts val="346"/>
        </a:spcBef>
        <a:buFont typeface="Arial" panose="020B0604020202020204" pitchFamily="34" charset="0"/>
        <a:buChar char="•"/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33039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1pPr>
      <a:lvl2pPr marL="316520" algn="l" defTabSz="633039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2pPr>
      <a:lvl3pPr marL="633039" algn="l" defTabSz="633039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3pPr>
      <a:lvl4pPr marL="949559" algn="l" defTabSz="633039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4pPr>
      <a:lvl5pPr marL="1266078" algn="l" defTabSz="633039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5pPr>
      <a:lvl6pPr marL="1582598" algn="l" defTabSz="633039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6pPr>
      <a:lvl7pPr marL="1899117" algn="l" defTabSz="633039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7pPr>
      <a:lvl8pPr marL="2215637" algn="l" defTabSz="633039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8pPr>
      <a:lvl9pPr marL="2532156" algn="l" defTabSz="633039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0F127-B803-980F-2E30-A4F231AAC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図 39">
            <a:extLst>
              <a:ext uri="{FF2B5EF4-FFF2-40B4-BE49-F238E27FC236}">
                <a16:creationId xmlns:a16="http://schemas.microsoft.com/office/drawing/2014/main" id="{DBAE8814-4793-40D6-30AA-3FD7AE546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7554953">
            <a:off x="30804" y="1423288"/>
            <a:ext cx="506836" cy="506836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9923AD26-3928-FA4B-8660-B6A9A446C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04221">
            <a:off x="6372636" y="1466489"/>
            <a:ext cx="469583" cy="469583"/>
          </a:xfrm>
          <a:prstGeom prst="rect">
            <a:avLst/>
          </a:prstGeom>
        </p:spPr>
      </p:pic>
      <p:sp>
        <p:nvSpPr>
          <p:cNvPr id="18" name="スクロール: 横 17">
            <a:extLst>
              <a:ext uri="{FF2B5EF4-FFF2-40B4-BE49-F238E27FC236}">
                <a16:creationId xmlns:a16="http://schemas.microsoft.com/office/drawing/2014/main" id="{AA2F7ED1-73A6-1EA7-2B7E-2F857B7F08ED}"/>
              </a:ext>
            </a:extLst>
          </p:cNvPr>
          <p:cNvSpPr/>
          <p:nvPr/>
        </p:nvSpPr>
        <p:spPr>
          <a:xfrm>
            <a:off x="511287" y="1412791"/>
            <a:ext cx="5849047" cy="530769"/>
          </a:xfrm>
          <a:prstGeom prst="horizontalScrol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075DE0B3-BDC8-34CD-D8FD-200C9C787D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791" y="3881239"/>
            <a:ext cx="5891529" cy="380236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C9D3441-DE81-0FAD-931C-FC3ED98C2E93}"/>
              </a:ext>
            </a:extLst>
          </p:cNvPr>
          <p:cNvSpPr/>
          <p:nvPr/>
        </p:nvSpPr>
        <p:spPr>
          <a:xfrm>
            <a:off x="-86213" y="463690"/>
            <a:ext cx="6937619" cy="104644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6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上</a:t>
            </a:r>
            <a:r>
              <a:rPr lang="ja-JP" altLang="en-US" sz="5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町</a:t>
            </a:r>
            <a:r>
              <a:rPr lang="ja-JP" altLang="en-US" sz="5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地</a:t>
            </a:r>
            <a:r>
              <a:rPr lang="ja-JP" altLang="en-US" sz="4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区</a:t>
            </a:r>
            <a:r>
              <a:rPr lang="ja-JP" altLang="en-US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防災</a:t>
            </a:r>
            <a:r>
              <a:rPr lang="ja-JP" altLang="en-US" sz="4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フ</a:t>
            </a:r>
            <a:r>
              <a:rPr lang="ja-JP" altLang="en-US" sz="5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ェ</a:t>
            </a:r>
            <a:r>
              <a:rPr lang="ja-JP" altLang="en-US" sz="5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ス</a:t>
            </a:r>
            <a:r>
              <a:rPr lang="ja-JP" altLang="en-US" sz="6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タ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74D92F7-1B4C-01FE-5BC5-3A7E5175842E}"/>
              </a:ext>
            </a:extLst>
          </p:cNvPr>
          <p:cNvSpPr txBox="1"/>
          <p:nvPr/>
        </p:nvSpPr>
        <p:spPr>
          <a:xfrm>
            <a:off x="383845" y="1971556"/>
            <a:ext cx="53886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大人も子どもも防災について、楽しく学べる５つのブースを</a:t>
            </a:r>
            <a:endParaRPr kumimoji="1" lang="en-US" altLang="ja-JP" sz="1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設けたスタンプラリーを実施します！</a:t>
            </a:r>
            <a:endParaRPr kumimoji="1" lang="en-US" altLang="ja-JP" sz="1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お父さんやお母さん、お友達とぜひ遊びに来てね！</a:t>
            </a:r>
            <a:endParaRPr kumimoji="1" lang="en-US" altLang="ja-JP" sz="1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E01CEDB4-91D2-8CBE-2E1B-A75F36241092}"/>
              </a:ext>
            </a:extLst>
          </p:cNvPr>
          <p:cNvSpPr/>
          <p:nvPr/>
        </p:nvSpPr>
        <p:spPr>
          <a:xfrm>
            <a:off x="487865" y="1511889"/>
            <a:ext cx="5963735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ja-JP" altLang="en-US" b="1" cap="none" spc="0" dirty="0">
                <a:ln/>
                <a:solidFill>
                  <a:schemeClr val="bg1"/>
                </a:solidFill>
                <a:effectLst/>
              </a:rPr>
              <a:t>～防災クエストへ出発！未来を守る力を手に入れよう～</a:t>
            </a: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86CFC705-E32A-9F14-49E8-C2D521B253B8}"/>
              </a:ext>
            </a:extLst>
          </p:cNvPr>
          <p:cNvSpPr/>
          <p:nvPr/>
        </p:nvSpPr>
        <p:spPr>
          <a:xfrm>
            <a:off x="2373703" y="4415854"/>
            <a:ext cx="2850248" cy="42706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rgbClr val="FFCC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★</a:t>
            </a: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防災ブース紹介　</a:t>
            </a:r>
            <a:r>
              <a:rPr kumimoji="1" lang="ja-JP" altLang="en-US" sz="2000" dirty="0">
                <a:solidFill>
                  <a:srgbClr val="FFCC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★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E69153F9-22C4-4834-7BC0-AC4A410A880E}"/>
              </a:ext>
            </a:extLst>
          </p:cNvPr>
          <p:cNvSpPr/>
          <p:nvPr/>
        </p:nvSpPr>
        <p:spPr>
          <a:xfrm>
            <a:off x="1565983" y="4968495"/>
            <a:ext cx="3981377" cy="42706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①まちかど防災車で</a:t>
            </a:r>
            <a:r>
              <a:rPr lang="ja-JP" altLang="en-US" b="1" u="sng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初期消火体験！</a:t>
            </a:r>
            <a:endParaRPr kumimoji="1" lang="ja-JP" altLang="en-US" b="1" u="sng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2F3DC7B3-1172-8F69-753B-C7F9613D4973}"/>
              </a:ext>
            </a:extLst>
          </p:cNvPr>
          <p:cNvSpPr/>
          <p:nvPr/>
        </p:nvSpPr>
        <p:spPr>
          <a:xfrm>
            <a:off x="1565983" y="5467023"/>
            <a:ext cx="4641778" cy="41304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②地震が起きた時の</a:t>
            </a:r>
            <a:r>
              <a:rPr lang="ja-JP" altLang="en-US" b="1" u="sng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トイレ</a:t>
            </a:r>
            <a:r>
              <a:rPr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について学ぼう！　</a:t>
            </a:r>
            <a:endParaRPr kumimoji="1" lang="ja-JP" altLang="en-US" u="sng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7F374BD7-3E92-C120-2450-058D8F7A70BC}"/>
              </a:ext>
            </a:extLst>
          </p:cNvPr>
          <p:cNvSpPr/>
          <p:nvPr/>
        </p:nvSpPr>
        <p:spPr>
          <a:xfrm>
            <a:off x="1565983" y="5961741"/>
            <a:ext cx="4885618" cy="37954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③</a:t>
            </a:r>
            <a:r>
              <a:rPr lang="ja-JP" altLang="en-US" b="1" u="sng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煙体験</a:t>
            </a:r>
            <a:r>
              <a:rPr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ハウスから安全に慌てず脱出しよう！　</a:t>
            </a:r>
            <a:endParaRPr kumimoji="1" lang="ja-JP" altLang="en-US" u="sng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B545D653-588B-47E3-AFC2-AAD7B3D8A378}"/>
              </a:ext>
            </a:extLst>
          </p:cNvPr>
          <p:cNvSpPr/>
          <p:nvPr/>
        </p:nvSpPr>
        <p:spPr>
          <a:xfrm>
            <a:off x="1558175" y="6443778"/>
            <a:ext cx="4776586" cy="39101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④食事は大切！</a:t>
            </a:r>
            <a:r>
              <a:rPr lang="ja-JP" altLang="en-US" b="1" u="sng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非常食</a:t>
            </a:r>
            <a:r>
              <a:rPr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ってどんなのだろう？</a:t>
            </a:r>
            <a:endParaRPr kumimoji="1" lang="ja-JP" altLang="en-US" u="sng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8643312B-17D8-2D6C-468E-5D867B54067A}"/>
              </a:ext>
            </a:extLst>
          </p:cNvPr>
          <p:cNvSpPr/>
          <p:nvPr/>
        </p:nvSpPr>
        <p:spPr>
          <a:xfrm>
            <a:off x="1565983" y="6957143"/>
            <a:ext cx="4606218" cy="40070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⑤目指せ防災博士！</a:t>
            </a:r>
            <a:r>
              <a:rPr lang="ja-JP" altLang="en-US" b="1" u="sng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防災クイズ</a:t>
            </a:r>
            <a:r>
              <a:rPr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に挑戦だ！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BA9FDAAA-7DE4-FD88-28E0-2607784547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0383" y="2960997"/>
            <a:ext cx="915226" cy="1022479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63CD8A6-5B2B-8116-0A9F-004456C45694}"/>
              </a:ext>
            </a:extLst>
          </p:cNvPr>
          <p:cNvSpPr txBox="1"/>
          <p:nvPr/>
        </p:nvSpPr>
        <p:spPr>
          <a:xfrm>
            <a:off x="5575725" y="2633276"/>
            <a:ext cx="13175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b="1" dirty="0"/>
              <a:t>上町地区キャラクター</a:t>
            </a:r>
            <a:endParaRPr kumimoji="1" lang="en-US" altLang="ja-JP" sz="800" b="1" dirty="0"/>
          </a:p>
          <a:p>
            <a:pPr algn="ctr"/>
            <a:r>
              <a:rPr lang="ja-JP" altLang="en-US" sz="800" b="1" dirty="0"/>
              <a:t>代官ホタルン</a:t>
            </a:r>
            <a:endParaRPr kumimoji="1" lang="ja-JP" altLang="en-US" sz="1100" b="1" dirty="0"/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54C7151E-7799-1885-4184-CF2DC2F1C8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963" y="4159425"/>
            <a:ext cx="947656" cy="955288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D491ABEE-0609-D7F2-E9ED-345061EB99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846" y="5148725"/>
            <a:ext cx="727422" cy="727422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AF073600-C6CD-F6B8-ADEB-11F4BC3831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963" y="5932091"/>
            <a:ext cx="898653" cy="758699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585B035E-B3A6-6D43-5EEE-CDF5DC701C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761" y="6775154"/>
            <a:ext cx="615331" cy="646237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393DDD3F-2CAA-52AB-8DAE-FF3173D70D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667" y="6812611"/>
            <a:ext cx="551719" cy="899680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C58E9FA-6103-9F83-53E3-FCD2F7EC94E6}"/>
              </a:ext>
            </a:extLst>
          </p:cNvPr>
          <p:cNvSpPr txBox="1"/>
          <p:nvPr/>
        </p:nvSpPr>
        <p:spPr>
          <a:xfrm>
            <a:off x="264340" y="2884224"/>
            <a:ext cx="48804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日時　令和８年</a:t>
            </a:r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１１</a:t>
            </a:r>
            <a:r>
              <a:rPr kumimoji="1"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２９</a:t>
            </a:r>
            <a:r>
              <a:rPr kumimoji="1"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</a:t>
            </a:r>
            <a:r>
              <a:rPr kumimoji="1" lang="ja-JP" altLang="en-US" sz="24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</a:t>
            </a:r>
            <a:r>
              <a:rPr kumimoji="1"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　１０：００～正午</a:t>
            </a:r>
            <a:endParaRPr kumimoji="1" lang="en-US" altLang="ja-JP" sz="1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</a:t>
            </a:r>
            <a:r>
              <a:rPr lang="en-US" altLang="ja-JP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雨天中止</a:t>
            </a:r>
            <a:endParaRPr lang="en-US" altLang="ja-JP" sz="1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A7EFD02-7914-81C5-03CF-47D7DDB27FAB}"/>
              </a:ext>
            </a:extLst>
          </p:cNvPr>
          <p:cNvSpPr txBox="1"/>
          <p:nvPr/>
        </p:nvSpPr>
        <p:spPr>
          <a:xfrm>
            <a:off x="264340" y="3644922"/>
            <a:ext cx="41857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会場　天</a:t>
            </a:r>
            <a:r>
              <a:rPr kumimoji="1"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祖神社（世田谷１－２３－５）ほか</a:t>
            </a:r>
            <a:endParaRPr kumimoji="1" lang="en-US" altLang="ja-JP" sz="1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0" name="吹き出し: 角を丸めた四角形 29">
            <a:extLst>
              <a:ext uri="{FF2B5EF4-FFF2-40B4-BE49-F238E27FC236}">
                <a16:creationId xmlns:a16="http://schemas.microsoft.com/office/drawing/2014/main" id="{EE0D7571-8CEE-83A6-3941-F50C1A04CEA8}"/>
              </a:ext>
            </a:extLst>
          </p:cNvPr>
          <p:cNvSpPr/>
          <p:nvPr/>
        </p:nvSpPr>
        <p:spPr>
          <a:xfrm>
            <a:off x="4450080" y="3313924"/>
            <a:ext cx="1290348" cy="796585"/>
          </a:xfrm>
          <a:prstGeom prst="wedgeRoundRectCallout">
            <a:avLst>
              <a:gd name="adj1" fmla="val 68687"/>
              <a:gd name="adj2" fmla="val -47826"/>
              <a:gd name="adj3" fmla="val 1666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6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申込不要</a:t>
            </a:r>
            <a:endParaRPr lang="en-US" altLang="ja-JP" sz="16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6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参加費無料なのじゃ！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C8C2272-8455-9AA0-23B8-B42A529E9DB8}"/>
              </a:ext>
            </a:extLst>
          </p:cNvPr>
          <p:cNvSpPr txBox="1"/>
          <p:nvPr/>
        </p:nvSpPr>
        <p:spPr>
          <a:xfrm>
            <a:off x="156318" y="144452"/>
            <a:ext cx="4522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主　催：上町地区身近なまちづくり推進協議会　防災対策部会</a:t>
            </a:r>
            <a:endParaRPr kumimoji="1" lang="en-US" altLang="ja-JP" sz="900" dirty="0"/>
          </a:p>
          <a:p>
            <a:r>
              <a:rPr kumimoji="1" lang="ja-JP" altLang="en-US" sz="900" dirty="0"/>
              <a:t>協　力：世田谷信用金庫、上町地区町会連合会、上町地区指定避難所運営委員会</a:t>
            </a:r>
            <a:endParaRPr kumimoji="1" lang="ja-JP" altLang="en-US" sz="1200" dirty="0"/>
          </a:p>
        </p:txBody>
      </p:sp>
      <p:pic>
        <p:nvPicPr>
          <p:cNvPr id="33" name="図 32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BD8003D-8E1B-0435-B5CA-81184E1E6CE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18" y="7831344"/>
            <a:ext cx="639730" cy="639730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53A684C4-A14F-740A-8CC1-D8946F354914}"/>
              </a:ext>
            </a:extLst>
          </p:cNvPr>
          <p:cNvSpPr txBox="1"/>
          <p:nvPr/>
        </p:nvSpPr>
        <p:spPr>
          <a:xfrm>
            <a:off x="476183" y="8513552"/>
            <a:ext cx="54064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/>
              <a:t>※</a:t>
            </a:r>
            <a:r>
              <a:rPr kumimoji="1" lang="ja-JP" altLang="en-US" sz="1000" dirty="0"/>
              <a:t>それぞれのプレゼントは数に限りがあります。</a:t>
            </a:r>
            <a:r>
              <a:rPr kumimoji="1" lang="ja-JP" altLang="en-US" sz="1000" u="sng" dirty="0"/>
              <a:t>先着順でおひとり様１回</a:t>
            </a:r>
            <a:r>
              <a:rPr kumimoji="1" lang="ja-JP" altLang="en-US" sz="1000" dirty="0"/>
              <a:t>までといたします。　　</a:t>
            </a:r>
            <a:endParaRPr kumimoji="1" lang="en-US" altLang="ja-JP" sz="1000" dirty="0"/>
          </a:p>
          <a:p>
            <a:r>
              <a:rPr lang="ja-JP" altLang="en-US" sz="1000" dirty="0"/>
              <a:t>　また、せたがや</a:t>
            </a:r>
            <a:r>
              <a:rPr lang="en-US" altLang="ja-JP" sz="1000" dirty="0"/>
              <a:t>Pay</a:t>
            </a:r>
            <a:r>
              <a:rPr lang="ja-JP" altLang="en-US" sz="1000" dirty="0"/>
              <a:t>で使えるポイントは</a:t>
            </a:r>
            <a:r>
              <a:rPr lang="en-US" altLang="ja-JP" sz="1000" dirty="0"/>
              <a:t>16</a:t>
            </a:r>
            <a:r>
              <a:rPr lang="ja-JP" altLang="en-US" sz="1000" dirty="0"/>
              <a:t>歳以上の参加者を対象といたします。</a:t>
            </a:r>
            <a:endParaRPr kumimoji="1" lang="ja-JP" altLang="en-US" sz="1000" dirty="0"/>
          </a:p>
        </p:txBody>
      </p:sp>
      <p:sp>
        <p:nvSpPr>
          <p:cNvPr id="36" name="四角形: 角を丸くする 35">
            <a:extLst>
              <a:ext uri="{FF2B5EF4-FFF2-40B4-BE49-F238E27FC236}">
                <a16:creationId xmlns:a16="http://schemas.microsoft.com/office/drawing/2014/main" id="{66C4B67C-43CA-E872-C36A-C6B7269250CA}"/>
              </a:ext>
            </a:extLst>
          </p:cNvPr>
          <p:cNvSpPr/>
          <p:nvPr/>
        </p:nvSpPr>
        <p:spPr>
          <a:xfrm>
            <a:off x="383845" y="8977207"/>
            <a:ext cx="6366974" cy="528943"/>
          </a:xfrm>
          <a:prstGeom prst="roundRect">
            <a:avLst/>
          </a:prstGeom>
          <a:solidFill>
            <a:srgbClr val="FFCC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22ED59B-895C-1F37-9E4F-96246F5B1C5E}"/>
              </a:ext>
            </a:extLst>
          </p:cNvPr>
          <p:cNvSpPr txBox="1"/>
          <p:nvPr/>
        </p:nvSpPr>
        <p:spPr>
          <a:xfrm>
            <a:off x="368605" y="8995014"/>
            <a:ext cx="64337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/>
              <a:t>お問い合わせ：</a:t>
            </a:r>
            <a:r>
              <a:rPr kumimoji="1" lang="ja-JP" altLang="en-US" sz="1400" b="1" dirty="0"/>
              <a:t>せたがやコール（年中無休、午前８時～午後９時）　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電話　０３－５４３２－３３３３　ファクシミリ　０３－５４３２－３１００</a:t>
            </a:r>
            <a:endParaRPr kumimoji="1" lang="en-US" altLang="ja-JP" sz="1400" b="1" dirty="0"/>
          </a:p>
          <a:p>
            <a:endParaRPr kumimoji="1" lang="ja-JP" altLang="en-US" sz="1400" dirty="0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04F9F51C-5E0B-3CCE-7483-DE5E878A83E6}"/>
              </a:ext>
            </a:extLst>
          </p:cNvPr>
          <p:cNvSpPr txBox="1"/>
          <p:nvPr/>
        </p:nvSpPr>
        <p:spPr>
          <a:xfrm>
            <a:off x="368605" y="9528462"/>
            <a:ext cx="513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事務局　上町まちづくりセンター</a:t>
            </a:r>
            <a:endParaRPr kumimoji="1" lang="en-US" altLang="ja-JP" sz="900" dirty="0"/>
          </a:p>
          <a:p>
            <a:r>
              <a:rPr lang="ja-JP" altLang="en-US" sz="900" dirty="0"/>
              <a:t>　　　　電話　０３－３４２０－４２４１、ファクシミリ　０３－５４７７－７９２０</a:t>
            </a:r>
            <a:endParaRPr kumimoji="1" lang="ja-JP" altLang="en-US" sz="1200" dirty="0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C0575BB6-2073-8094-7F27-1EB0628372D3}"/>
              </a:ext>
            </a:extLst>
          </p:cNvPr>
          <p:cNvSpPr txBox="1"/>
          <p:nvPr/>
        </p:nvSpPr>
        <p:spPr>
          <a:xfrm>
            <a:off x="5684097" y="7902941"/>
            <a:ext cx="11942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/>
              <a:t>区</a:t>
            </a:r>
            <a:r>
              <a:rPr kumimoji="1" lang="en-US" altLang="ja-JP" sz="800" dirty="0"/>
              <a:t>HP</a:t>
            </a:r>
            <a:r>
              <a:rPr kumimoji="1" lang="ja-JP" altLang="en-US" sz="800" dirty="0"/>
              <a:t>はこちら↓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D12C254-FF4D-C1D8-8B78-43C2694C409D}"/>
              </a:ext>
            </a:extLst>
          </p:cNvPr>
          <p:cNvSpPr/>
          <p:nvPr/>
        </p:nvSpPr>
        <p:spPr>
          <a:xfrm>
            <a:off x="882554" y="7905376"/>
            <a:ext cx="500008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kumimoji="1" lang="ja-JP" altLang="en-US" sz="1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各ブース回って全てのスタンプを集めた方に</a:t>
            </a:r>
            <a:endParaRPr kumimoji="1" lang="en-US" altLang="ja-JP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防災グッズ</a:t>
            </a:r>
            <a:r>
              <a:rPr lang="ja-JP" altLang="en-US" sz="14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や</a:t>
            </a:r>
            <a:r>
              <a:rPr kumimoji="1" lang="ja-JP" altLang="en-US" sz="14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せ</a:t>
            </a:r>
            <a:r>
              <a:rPr lang="ja-JP" altLang="en-US" sz="14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た</a:t>
            </a:r>
            <a:r>
              <a:rPr kumimoji="1" lang="ja-JP" altLang="en-US" sz="14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</a:t>
            </a:r>
            <a:r>
              <a:rPr lang="ja-JP" altLang="en-US" sz="14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や</a:t>
            </a:r>
            <a:r>
              <a:rPr kumimoji="1" lang="en-US" altLang="ja-JP" sz="14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P</a:t>
            </a:r>
            <a:r>
              <a:rPr lang="en-US" altLang="ja-JP" sz="14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a</a:t>
            </a:r>
            <a:r>
              <a:rPr kumimoji="1" lang="en-US" altLang="ja-JP" sz="14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y</a:t>
            </a:r>
            <a:r>
              <a:rPr lang="ja-JP" altLang="en-US" sz="14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で</a:t>
            </a:r>
            <a:r>
              <a:rPr kumimoji="1" lang="ja-JP" altLang="en-US" sz="14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使</a:t>
            </a:r>
            <a:r>
              <a:rPr lang="ja-JP" altLang="en-US" sz="14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え</a:t>
            </a:r>
            <a:r>
              <a:rPr kumimoji="1" lang="ja-JP" altLang="en-US" sz="14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る</a:t>
            </a:r>
            <a:r>
              <a:rPr lang="ja-JP" altLang="en-US" sz="14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ポ</a:t>
            </a:r>
            <a:r>
              <a:rPr kumimoji="1" lang="ja-JP" altLang="en-US" sz="14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イ</a:t>
            </a:r>
            <a:r>
              <a:rPr lang="ja-JP" altLang="en-US" sz="14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ン</a:t>
            </a:r>
            <a:r>
              <a:rPr kumimoji="1" lang="ja-JP" altLang="en-US" sz="14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</a:t>
            </a:r>
            <a:r>
              <a:rPr kumimoji="1" lang="ja-JP" altLang="en-US" sz="1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をプレゼント！</a:t>
            </a:r>
            <a:endParaRPr lang="ja-JP" alt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" name="図 10" descr="QR コード&#10;&#10;AI 生成コンテンツは誤りを含む可能性があります。">
            <a:extLst>
              <a:ext uri="{FF2B5EF4-FFF2-40B4-BE49-F238E27FC236}">
                <a16:creationId xmlns:a16="http://schemas.microsoft.com/office/drawing/2014/main" id="{2C04980A-A925-18FC-7986-74919602699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641" y="8072944"/>
            <a:ext cx="819041" cy="81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159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861</TotalTime>
  <Words>272</Words>
  <Application>Microsoft Office PowerPoint</Application>
  <PresentationFormat>A4 210 x 297 mm</PresentationFormat>
  <Paragraphs>29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HG丸ｺﾞｼｯｸM-PRO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渡邊　絵美</dc:creator>
  <cp:lastModifiedBy>古市　怜奈</cp:lastModifiedBy>
  <cp:revision>23</cp:revision>
  <cp:lastPrinted>2026-08-28T09:54:05Z</cp:lastPrinted>
  <dcterms:created xsi:type="dcterms:W3CDTF">2025-07-11T10:30:23Z</dcterms:created>
  <dcterms:modified xsi:type="dcterms:W3CDTF">2026-08-28T10:22:59Z</dcterms:modified>
</cp:coreProperties>
</file>