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7559675" cy="1069181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/>
    <p:restoredTop sz="94694"/>
  </p:normalViewPr>
  <p:slideViewPr>
    <p:cSldViewPr snapToGrid="0">
      <p:cViewPr varScale="1">
        <p:scale>
          <a:sx n="58" d="100"/>
          <a:sy n="58" d="100"/>
        </p:scale>
        <p:origin x="41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6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80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84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350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822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38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42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7975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857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38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4F834-00A6-EB4E-9BA8-0470F7349073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5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2B5A1E7-7472-DEF0-BE6E-650A08707638}"/>
              </a:ext>
            </a:extLst>
          </p:cNvPr>
          <p:cNvSpPr txBox="1"/>
          <p:nvPr/>
        </p:nvSpPr>
        <p:spPr>
          <a:xfrm>
            <a:off x="1377331" y="6534317"/>
            <a:ext cx="6182344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ja-JP" altLang="en-US" sz="19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全４回コース（火曜日）</a:t>
            </a:r>
            <a:r>
              <a:rPr kumimoji="1" lang="en-US" altLang="ja-JP" sz="20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【</a:t>
            </a:r>
            <a:r>
              <a:rPr kumimoji="1" lang="ja-JP" altLang="en-US" sz="20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９時～正午</a:t>
            </a:r>
            <a:r>
              <a:rPr kumimoji="1" lang="en-US" altLang="ja-JP" sz="20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】</a:t>
            </a:r>
          </a:p>
          <a:p>
            <a:pPr>
              <a:lnSpc>
                <a:spcPts val="2600"/>
              </a:lnSpc>
            </a:pPr>
            <a:r>
              <a:rPr kumimoji="1" lang="ja-JP" altLang="en-US" sz="20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①</a:t>
            </a:r>
            <a:r>
              <a:rPr kumimoji="1" lang="en-US" altLang="ja-JP" sz="2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2</a:t>
            </a:r>
            <a:r>
              <a:rPr kumimoji="1" lang="ja-JP" altLang="en-US" sz="1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月</a:t>
            </a:r>
            <a:r>
              <a:rPr kumimoji="1" lang="en-US" altLang="ja-JP" sz="2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17</a:t>
            </a:r>
            <a:r>
              <a:rPr kumimoji="1" lang="ja-JP" altLang="en-US" sz="1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日 </a:t>
            </a:r>
            <a:r>
              <a:rPr kumimoji="1" lang="ja-JP" altLang="en-US" sz="20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②</a:t>
            </a:r>
            <a:r>
              <a:rPr kumimoji="1" lang="en-US" altLang="ja-JP" sz="2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2</a:t>
            </a:r>
            <a:r>
              <a:rPr kumimoji="1" lang="ja-JP" altLang="en-US" sz="1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月</a:t>
            </a:r>
            <a:r>
              <a:rPr kumimoji="1" lang="en-US" altLang="ja-JP" sz="2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24</a:t>
            </a:r>
            <a:r>
              <a:rPr kumimoji="1" lang="ja-JP" altLang="en-US" sz="1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日 </a:t>
            </a:r>
            <a:r>
              <a:rPr kumimoji="1" lang="ja-JP" altLang="en-US" sz="20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③</a:t>
            </a:r>
            <a:r>
              <a:rPr kumimoji="1" lang="en-US" altLang="ja-JP" sz="2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3</a:t>
            </a:r>
            <a:r>
              <a:rPr kumimoji="1" lang="ja-JP" altLang="en-US" sz="1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月</a:t>
            </a:r>
            <a:r>
              <a:rPr kumimoji="1" lang="en-US" altLang="ja-JP" sz="2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3</a:t>
            </a:r>
            <a:r>
              <a:rPr kumimoji="1" lang="ja-JP" altLang="en-US" sz="1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日 </a:t>
            </a:r>
            <a:r>
              <a:rPr kumimoji="1" lang="ja-JP" altLang="en-US" sz="20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④</a:t>
            </a:r>
            <a:r>
              <a:rPr kumimoji="1" lang="en-US" altLang="ja-JP" sz="2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3</a:t>
            </a:r>
            <a:r>
              <a:rPr kumimoji="1" lang="ja-JP" altLang="en-US" sz="1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月</a:t>
            </a:r>
            <a:r>
              <a:rPr kumimoji="1" lang="en-US" altLang="ja-JP" sz="2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10</a:t>
            </a:r>
            <a:r>
              <a:rPr kumimoji="1" lang="ja-JP" altLang="en-US" sz="1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日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5EB0A0A-79AB-9CB7-2E5F-0D0608989D9D}"/>
              </a:ext>
            </a:extLst>
          </p:cNvPr>
          <p:cNvSpPr txBox="1"/>
          <p:nvPr/>
        </p:nvSpPr>
        <p:spPr>
          <a:xfrm>
            <a:off x="1576843" y="7370443"/>
            <a:ext cx="56692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新代田まちづくりセンター２階</a:t>
            </a:r>
            <a:endParaRPr kumimoji="1" lang="en-US" altLang="ja-JP" sz="2200" b="1" spc="283" dirty="0">
              <a:latin typeface="Meiryo UI" panose="020B0604030504040204" pitchFamily="34" charset="-128"/>
              <a:ea typeface="Meiryo UI" panose="020B0604030504040204" pitchFamily="34" charset="-128"/>
              <a:cs typeface="A-OTF Futo Go B101 Pro Bold" panose="020B0500000000000000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D9CAC62-30FE-DF56-EFC5-18AC851F632F}"/>
              </a:ext>
            </a:extLst>
          </p:cNvPr>
          <p:cNvSpPr txBox="1"/>
          <p:nvPr/>
        </p:nvSpPr>
        <p:spPr>
          <a:xfrm>
            <a:off x="5856159" y="7878274"/>
            <a:ext cx="138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10</a:t>
            </a:r>
            <a:r>
              <a:rPr kumimoji="1" lang="ja-JP" altLang="en-US" sz="2800" b="1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名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BD50DB48-599A-09B5-DEC4-BA716A4509E5}"/>
              </a:ext>
            </a:extLst>
          </p:cNvPr>
          <p:cNvSpPr/>
          <p:nvPr/>
        </p:nvSpPr>
        <p:spPr>
          <a:xfrm>
            <a:off x="5575300" y="0"/>
            <a:ext cx="1811466" cy="584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世田谷区共催</a:t>
            </a:r>
          </a:p>
        </p:txBody>
      </p:sp>
    </p:spTree>
    <p:extLst>
      <p:ext uri="{BB962C8B-B14F-4D97-AF65-F5344CB8AC3E}">
        <p14:creationId xmlns:p14="http://schemas.microsoft.com/office/powerpoint/2010/main" val="371054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919d2e-a6be-40ee-85a7-de78bd2b57e0" xsi:nil="true"/>
    <lcf76f155ced4ddcb4097134ff3c332f xmlns="910d5bda-48cd-4cf7-8c9e-6bf6dc3a00a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33EFD73E87AD04A8EB0F415D8B4718D" ma:contentTypeVersion="10" ma:contentTypeDescription="新しいドキュメントを作成します。" ma:contentTypeScope="" ma:versionID="e5f9641a669c5281393f5dcdd3f3247c">
  <xsd:schema xmlns:xsd="http://www.w3.org/2001/XMLSchema" xmlns:xs="http://www.w3.org/2001/XMLSchema" xmlns:p="http://schemas.microsoft.com/office/2006/metadata/properties" xmlns:ns2="910d5bda-48cd-4cf7-8c9e-6bf6dc3a00a0" xmlns:ns3="64919d2e-a6be-40ee-85a7-de78bd2b57e0" targetNamespace="http://schemas.microsoft.com/office/2006/metadata/properties" ma:root="true" ma:fieldsID="36f62750a2fa3d8f7bc5816dd715c118" ns2:_="" ns3:_="">
    <xsd:import namespace="910d5bda-48cd-4cf7-8c9e-6bf6dc3a00a0"/>
    <xsd:import namespace="64919d2e-a6be-40ee-85a7-de78bd2b57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d5bda-48cd-4cf7-8c9e-6bf6dc3a00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4fc079cf-368d-4738-8e08-a0b0e68d1a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19d2e-a6be-40ee-85a7-de78bd2b57e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5c629462-c92a-448d-a97f-efe9bbae4796}" ma:internalName="TaxCatchAll" ma:showField="CatchAllData" ma:web="64919d2e-a6be-40ee-85a7-de78bd2b57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158636-35B1-4BC3-B0C1-0BE28F5FF538}">
  <ds:schemaRefs>
    <ds:schemaRef ds:uri="http://schemas.microsoft.com/office/infopath/2007/PartnerControls"/>
    <ds:schemaRef ds:uri="910d5bda-48cd-4cf7-8c9e-6bf6dc3a00a0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64919d2e-a6be-40ee-85a7-de78bd2b57e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36FB5E0-3F56-434A-88EA-A54AF6C59D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C7A24D-F147-42CF-9C82-32BD17AF51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0d5bda-48cd-4cf7-8c9e-6bf6dc3a00a0"/>
    <ds:schemaRef ds:uri="64919d2e-a6be-40ee-85a7-de78bd2b57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68</TotalTime>
  <Words>38</Words>
  <Application>Microsoft Office PowerPoint</Application>
  <PresentationFormat>ユーザー設定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UD デジタル 教科書体 NP-B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喜一郎 佐藤</dc:creator>
  <cp:lastModifiedBy>古川　摂子</cp:lastModifiedBy>
  <cp:revision>14</cp:revision>
  <dcterms:created xsi:type="dcterms:W3CDTF">2025-04-22T04:43:43Z</dcterms:created>
  <dcterms:modified xsi:type="dcterms:W3CDTF">2025-11-27T05:02:30Z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0x010100433EFD73E87AD04A8EB0F415D8B4718D</vt:lpwstr>
  </property>
</Properties>
</file>