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4453" r:id="rId4"/>
  </p:sldMasterIdLst>
  <p:notesMasterIdLst>
    <p:notesMasterId r:id="rId31"/>
  </p:notesMasterIdLst>
  <p:handoutMasterIdLst>
    <p:handoutMasterId r:id="rId32"/>
  </p:handoutMasterIdLst>
  <p:sldIdLst>
    <p:sldId id="259" r:id="rId5"/>
    <p:sldId id="258" r:id="rId6"/>
    <p:sldId id="291" r:id="rId7"/>
    <p:sldId id="294" r:id="rId8"/>
    <p:sldId id="271" r:id="rId9"/>
    <p:sldId id="272" r:id="rId10"/>
    <p:sldId id="278" r:id="rId11"/>
    <p:sldId id="273" r:id="rId12"/>
    <p:sldId id="263" r:id="rId13"/>
    <p:sldId id="274" r:id="rId14"/>
    <p:sldId id="275" r:id="rId15"/>
    <p:sldId id="276" r:id="rId16"/>
    <p:sldId id="277" r:id="rId17"/>
    <p:sldId id="279" r:id="rId18"/>
    <p:sldId id="280" r:id="rId19"/>
    <p:sldId id="292" r:id="rId20"/>
    <p:sldId id="281" r:id="rId21"/>
    <p:sldId id="282" r:id="rId22"/>
    <p:sldId id="283" r:id="rId23"/>
    <p:sldId id="284" r:id="rId24"/>
    <p:sldId id="285" r:id="rId25"/>
    <p:sldId id="286" r:id="rId26"/>
    <p:sldId id="287" r:id="rId27"/>
    <p:sldId id="288" r:id="rId28"/>
    <p:sldId id="289" r:id="rId29"/>
    <p:sldId id="293" r:id="rId30"/>
  </p:sldIdLst>
  <p:sldSz cx="10693400" cy="7561263"/>
  <p:notesSz cx="6735763" cy="9866313"/>
  <p:defaultTextStyle>
    <a:defPPr>
      <a:defRPr lang="en-US"/>
    </a:defPPr>
    <a:lvl1pPr algn="l" rtl="0" fontAlgn="base">
      <a:spcBef>
        <a:spcPct val="0"/>
      </a:spcBef>
      <a:spcAft>
        <a:spcPct val="0"/>
      </a:spcAft>
      <a:defRPr kumimoji="1" sz="900" kern="1200">
        <a:solidFill>
          <a:srgbClr val="000000"/>
        </a:solidFill>
        <a:latin typeface="EYInterstate Light" pitchFamily="2" charset="0"/>
        <a:ea typeface="ＭＳ Ｐゴシック" pitchFamily="50" charset="-128"/>
        <a:cs typeface="+mn-cs"/>
      </a:defRPr>
    </a:lvl1pPr>
    <a:lvl2pPr marL="457200" algn="l" rtl="0" fontAlgn="base">
      <a:spcBef>
        <a:spcPct val="0"/>
      </a:spcBef>
      <a:spcAft>
        <a:spcPct val="0"/>
      </a:spcAft>
      <a:defRPr kumimoji="1" sz="900" kern="1200">
        <a:solidFill>
          <a:srgbClr val="000000"/>
        </a:solidFill>
        <a:latin typeface="EYInterstate Light" pitchFamily="2" charset="0"/>
        <a:ea typeface="ＭＳ Ｐゴシック" pitchFamily="50" charset="-128"/>
        <a:cs typeface="+mn-cs"/>
      </a:defRPr>
    </a:lvl2pPr>
    <a:lvl3pPr marL="914400" algn="l" rtl="0" fontAlgn="base">
      <a:spcBef>
        <a:spcPct val="0"/>
      </a:spcBef>
      <a:spcAft>
        <a:spcPct val="0"/>
      </a:spcAft>
      <a:defRPr kumimoji="1" sz="900" kern="1200">
        <a:solidFill>
          <a:srgbClr val="000000"/>
        </a:solidFill>
        <a:latin typeface="EYInterstate Light" pitchFamily="2" charset="0"/>
        <a:ea typeface="ＭＳ Ｐゴシック" pitchFamily="50" charset="-128"/>
        <a:cs typeface="+mn-cs"/>
      </a:defRPr>
    </a:lvl3pPr>
    <a:lvl4pPr marL="1371600" algn="l" rtl="0" fontAlgn="base">
      <a:spcBef>
        <a:spcPct val="0"/>
      </a:spcBef>
      <a:spcAft>
        <a:spcPct val="0"/>
      </a:spcAft>
      <a:defRPr kumimoji="1" sz="900" kern="1200">
        <a:solidFill>
          <a:srgbClr val="000000"/>
        </a:solidFill>
        <a:latin typeface="EYInterstate Light" pitchFamily="2" charset="0"/>
        <a:ea typeface="ＭＳ Ｐゴシック" pitchFamily="50" charset="-128"/>
        <a:cs typeface="+mn-cs"/>
      </a:defRPr>
    </a:lvl4pPr>
    <a:lvl5pPr marL="1828800" algn="l" rtl="0" fontAlgn="base">
      <a:spcBef>
        <a:spcPct val="0"/>
      </a:spcBef>
      <a:spcAft>
        <a:spcPct val="0"/>
      </a:spcAft>
      <a:defRPr kumimoji="1" sz="900" kern="1200">
        <a:solidFill>
          <a:srgbClr val="000000"/>
        </a:solidFill>
        <a:latin typeface="EYInterstate Light" pitchFamily="2" charset="0"/>
        <a:ea typeface="ＭＳ Ｐゴシック" pitchFamily="50" charset="-128"/>
        <a:cs typeface="+mn-cs"/>
      </a:defRPr>
    </a:lvl5pPr>
    <a:lvl6pPr marL="2286000" algn="l" defTabSz="914400" rtl="0" eaLnBrk="1" latinLnBrk="0" hangingPunct="1">
      <a:defRPr kumimoji="1" sz="900" kern="1200">
        <a:solidFill>
          <a:srgbClr val="000000"/>
        </a:solidFill>
        <a:latin typeface="EYInterstate Light" pitchFamily="2" charset="0"/>
        <a:ea typeface="ＭＳ Ｐゴシック" pitchFamily="50" charset="-128"/>
        <a:cs typeface="+mn-cs"/>
      </a:defRPr>
    </a:lvl6pPr>
    <a:lvl7pPr marL="2743200" algn="l" defTabSz="914400" rtl="0" eaLnBrk="1" latinLnBrk="0" hangingPunct="1">
      <a:defRPr kumimoji="1" sz="900" kern="1200">
        <a:solidFill>
          <a:srgbClr val="000000"/>
        </a:solidFill>
        <a:latin typeface="EYInterstate Light" pitchFamily="2" charset="0"/>
        <a:ea typeface="ＭＳ Ｐゴシック" pitchFamily="50" charset="-128"/>
        <a:cs typeface="+mn-cs"/>
      </a:defRPr>
    </a:lvl7pPr>
    <a:lvl8pPr marL="3200400" algn="l" defTabSz="914400" rtl="0" eaLnBrk="1" latinLnBrk="0" hangingPunct="1">
      <a:defRPr kumimoji="1" sz="900" kern="1200">
        <a:solidFill>
          <a:srgbClr val="000000"/>
        </a:solidFill>
        <a:latin typeface="EYInterstate Light" pitchFamily="2" charset="0"/>
        <a:ea typeface="ＭＳ Ｐゴシック" pitchFamily="50" charset="-128"/>
        <a:cs typeface="+mn-cs"/>
      </a:defRPr>
    </a:lvl8pPr>
    <a:lvl9pPr marL="3657600" algn="l" defTabSz="914400" rtl="0" eaLnBrk="1" latinLnBrk="0" hangingPunct="1">
      <a:defRPr kumimoji="1" sz="900" kern="1200">
        <a:solidFill>
          <a:srgbClr val="000000"/>
        </a:solidFill>
        <a:latin typeface="EYInterstate Light" pitchFamily="2" charset="0"/>
        <a:ea typeface="ＭＳ Ｐゴシック" pitchFamily="50" charset="-128"/>
        <a:cs typeface="+mn-cs"/>
      </a:defRPr>
    </a:lvl9pPr>
  </p:defaultTextStyle>
  <p:extLst>
    <p:ext uri="{521415D9-36F7-43E2-AB2F-B90AF26B5E84}">
      <p14:sectionLst xmlns:p14="http://schemas.microsoft.com/office/powerpoint/2010/main">
        <p14:section name="表紙" id="{24BFCFE8-6A67-4D33-86B8-D62606512BEC}">
          <p14:sldIdLst>
            <p14:sldId id="259"/>
          </p14:sldIdLst>
        </p14:section>
        <p14:section name="1.実施方針" id="{4F2C394F-E415-4CF5-B5E2-FFAC393C858A}">
          <p14:sldIdLst>
            <p14:sldId id="258"/>
            <p14:sldId id="291"/>
            <p14:sldId id="294"/>
          </p14:sldIdLst>
        </p14:section>
        <p14:section name="2.提案するシステムの概要" id="{B5EF4BF6-C285-496F-9D8F-CA76A83221E9}">
          <p14:sldIdLst>
            <p14:sldId id="271"/>
          </p14:sldIdLst>
        </p14:section>
        <p14:section name="3.機能要件" id="{6E0CE78B-CF7E-4CEA-9D2F-A7E62215618C}">
          <p14:sldIdLst>
            <p14:sldId id="272"/>
            <p14:sldId id="278"/>
          </p14:sldIdLst>
        </p14:section>
        <p14:section name="4.非機能要件" id="{7B8DFCC7-CFAC-4FBD-BE1E-0AE02FF1C685}">
          <p14:sldIdLst>
            <p14:sldId id="273"/>
          </p14:sldIdLst>
        </p14:section>
        <p14:section name="5.実施体制及びプロジェクト管理" id="{CE0483B2-3862-4747-B0D9-F21398B9ACD9}">
          <p14:sldIdLst>
            <p14:sldId id="263"/>
            <p14:sldId id="274"/>
            <p14:sldId id="275"/>
            <p14:sldId id="276"/>
            <p14:sldId id="277"/>
          </p14:sldIdLst>
        </p14:section>
        <p14:section name="6.情報システムの移行" id="{4978A879-DE71-4F5F-9E76-940C6EF18956}">
          <p14:sldIdLst>
            <p14:sldId id="279"/>
            <p14:sldId id="280"/>
            <p14:sldId id="292"/>
            <p14:sldId id="281"/>
            <p14:sldId id="282"/>
            <p14:sldId id="283"/>
          </p14:sldIdLst>
        </p14:section>
        <p14:section name="7.操作研修" id="{AFDFD7A3-BBB9-4181-9508-864CA2803BB6}">
          <p14:sldIdLst>
            <p14:sldId id="284"/>
            <p14:sldId id="285"/>
            <p14:sldId id="286"/>
          </p14:sldIdLst>
        </p14:section>
        <p14:section name="8.運用・保守" id="{B77F5707-5B5C-4549-ABAB-1B4671116EF3}">
          <p14:sldIdLst>
            <p14:sldId id="287"/>
            <p14:sldId id="288"/>
            <p14:sldId id="289"/>
          </p14:sldIdLst>
        </p14:section>
        <p14:section name="9.追加提案" id="{C0E6C7EA-B929-4688-AA74-1C482BD3513B}">
          <p14:sldIdLst>
            <p14:sldId id="293"/>
          </p14:sldIdLst>
        </p14:section>
      </p14:sectionLst>
    </p:ext>
    <p:ext uri="{EFAFB233-063F-42B5-8137-9DF3F51BA10A}">
      <p15:sldGuideLst xmlns:p15="http://schemas.microsoft.com/office/powerpoint/2012/main"/>
    </p:ext>
    <p:ext uri="{2D200454-40CA-4A62-9FC3-DE9A4176ACB9}">
      <p15:notesGuideLst xmlns:p15="http://schemas.microsoft.com/office/powerpoint/2012/main">
        <p15:guide id="1" orient="horz" pos="3108" userDrawn="1">
          <p15:clr>
            <a:srgbClr val="A4A3A4"/>
          </p15:clr>
        </p15:guide>
        <p15:guide id="2" pos="2122"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819685C-EFED-20CB-0A7D-BEAECAEC649C}" name="Ryosuke Kita" initials="RK" userId="S::Ryosuke.Kita@jp.ey.com::5927ea60-9f42-4f6d-b499-eb9dd4c57bdd" providerId="AD"/>
  <p188:author id="{BE1124C3-587F-F081-4F1C-066BFDD9CFA9}" name="三宅　直斗（EY）　" initials="NM" userId="三宅　直斗（EY）　"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iroshi Ogawa" initials="HO" lastIdx="1" clrIdx="0">
    <p:extLst>
      <p:ext uri="{19B8F6BF-5375-455C-9EA6-DF929625EA0E}">
        <p15:presenceInfo xmlns:p15="http://schemas.microsoft.com/office/powerpoint/2012/main" userId="S::Hiroshi.Ogawa2@jp.ey.com::3a3bf3ee-b8dc-49a8-a991-a7bba2d38bee" providerId="AD"/>
      </p:ext>
    </p:extLst>
  </p:cmAuthor>
  <p:cmAuthor id="2" name="Tomoko Shimura" initials="TS" lastIdx="8" clrIdx="1">
    <p:extLst>
      <p:ext uri="{19B8F6BF-5375-455C-9EA6-DF929625EA0E}">
        <p15:presenceInfo xmlns:p15="http://schemas.microsoft.com/office/powerpoint/2012/main" userId="S::Tomoko.Shimura@jp.ey.com::d09e96c5-f352-4702-b755-96815590580b" providerId="AD"/>
      </p:ext>
    </p:extLst>
  </p:cmAuthor>
  <p:cmAuthor id="3" name="Shimpei Goto" initials="SG" lastIdx="14" clrIdx="2">
    <p:extLst>
      <p:ext uri="{19B8F6BF-5375-455C-9EA6-DF929625EA0E}">
        <p15:presenceInfo xmlns:p15="http://schemas.microsoft.com/office/powerpoint/2012/main" userId="S::Shinpei.Goto@jp.ey.com::71e74f6a-b658-40a2-8e9f-cbb22e59e9b4" providerId="AD"/>
      </p:ext>
    </p:extLst>
  </p:cmAuthor>
  <p:cmAuthor id="4" name="Kanayo Kiyokawa" initials="KK" lastIdx="1" clrIdx="3">
    <p:extLst>
      <p:ext uri="{19B8F6BF-5375-455C-9EA6-DF929625EA0E}">
        <p15:presenceInfo xmlns:p15="http://schemas.microsoft.com/office/powerpoint/2012/main" userId="S::Kanayo.Kiyokawa@jp.ey.com::9d0b2bfd-5e40-4736-baf0-d91827108c60" providerId="AD"/>
      </p:ext>
    </p:extLst>
  </p:cmAuthor>
  <p:cmAuthor id="5" name="Tsunehiro Sato" initials="TS" lastIdx="2" clrIdx="4">
    <p:extLst>
      <p:ext uri="{19B8F6BF-5375-455C-9EA6-DF929625EA0E}">
        <p15:presenceInfo xmlns:p15="http://schemas.microsoft.com/office/powerpoint/2012/main" userId="S::Tsunehiro.Sato@jp.ey.com::58814e97-444a-44d2-852b-8f7b6612c0c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ECED"/>
    <a:srgbClr val="93F0E6"/>
    <a:srgbClr val="FF3399"/>
    <a:srgbClr val="FFFFFF"/>
    <a:srgbClr val="2E2E38"/>
    <a:srgbClr val="747480"/>
    <a:srgbClr val="446894"/>
    <a:srgbClr val="FFE600"/>
    <a:srgbClr val="724B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2DE63D5-997A-4646-A377-4702673A728D}">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74" autoAdjust="0"/>
    <p:restoredTop sz="96601" autoAdjust="0"/>
  </p:normalViewPr>
  <p:slideViewPr>
    <p:cSldViewPr showGuides="1">
      <p:cViewPr varScale="1">
        <p:scale>
          <a:sx n="99" d="100"/>
          <a:sy n="99" d="100"/>
        </p:scale>
        <p:origin x="1458" y="90"/>
      </p:cViewPr>
      <p:guideLst/>
    </p:cSldViewPr>
  </p:slideViewPr>
  <p:notesTextViewPr>
    <p:cViewPr>
      <p:scale>
        <a:sx n="1" d="1"/>
        <a:sy n="1" d="1"/>
      </p:scale>
      <p:origin x="0" y="0"/>
    </p:cViewPr>
  </p:notesTextViewPr>
  <p:notesViewPr>
    <p:cSldViewPr showGuides="1">
      <p:cViewPr varScale="1">
        <p:scale>
          <a:sx n="77" d="100"/>
          <a:sy n="77" d="100"/>
        </p:scale>
        <p:origin x="4098" y="102"/>
      </p:cViewPr>
      <p:guideLst>
        <p:guide orient="horz" pos="3108"/>
        <p:guide pos="2122"/>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8/10/relationships/authors" Target="author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commentAuthors" Target="commentAuthors.xml"/><Relationship Id="rId38"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ito Matsumoto" userId="1364693e-8cdd-48e4-94e2-bd50ceb60457" providerId="ADAL" clId="{445B2314-924F-4866-8404-CF6745725E9D}"/>
    <pc:docChg chg="delSld modSld modSection">
      <pc:chgData name="Kaito Matsumoto" userId="1364693e-8cdd-48e4-94e2-bd50ceb60457" providerId="ADAL" clId="{445B2314-924F-4866-8404-CF6745725E9D}" dt="2023-12-14T06:34:57.754" v="45" actId="20577"/>
      <pc:docMkLst>
        <pc:docMk/>
      </pc:docMkLst>
      <pc:sldChg chg="modSp mod">
        <pc:chgData name="Kaito Matsumoto" userId="1364693e-8cdd-48e4-94e2-bd50ceb60457" providerId="ADAL" clId="{445B2314-924F-4866-8404-CF6745725E9D}" dt="2023-12-14T06:33:21.398" v="4" actId="20577"/>
        <pc:sldMkLst>
          <pc:docMk/>
          <pc:sldMk cId="2299250516" sldId="263"/>
        </pc:sldMkLst>
        <pc:spChg chg="mod">
          <ac:chgData name="Kaito Matsumoto" userId="1364693e-8cdd-48e4-94e2-bd50ceb60457" providerId="ADAL" clId="{445B2314-924F-4866-8404-CF6745725E9D}" dt="2023-12-14T06:33:21.398" v="4" actId="20577"/>
          <ac:spMkLst>
            <pc:docMk/>
            <pc:sldMk cId="2299250516" sldId="263"/>
            <ac:spMk id="3" creationId="{F18DF85D-4C97-4C9E-B35D-CB3D54C97739}"/>
          </ac:spMkLst>
        </pc:spChg>
      </pc:sldChg>
      <pc:sldChg chg="modSp mod">
        <pc:chgData name="Kaito Matsumoto" userId="1364693e-8cdd-48e4-94e2-bd50ceb60457" providerId="ADAL" clId="{445B2314-924F-4866-8404-CF6745725E9D}" dt="2023-12-14T06:33:16.603" v="1" actId="20577"/>
        <pc:sldMkLst>
          <pc:docMk/>
          <pc:sldMk cId="268223321" sldId="273"/>
        </pc:sldMkLst>
        <pc:spChg chg="mod">
          <ac:chgData name="Kaito Matsumoto" userId="1364693e-8cdd-48e4-94e2-bd50ceb60457" providerId="ADAL" clId="{445B2314-924F-4866-8404-CF6745725E9D}" dt="2023-12-14T06:33:16.603" v="1" actId="20577"/>
          <ac:spMkLst>
            <pc:docMk/>
            <pc:sldMk cId="268223321" sldId="273"/>
            <ac:spMk id="3" creationId="{422FBD56-97E1-408F-8017-A51302D120E8}"/>
          </ac:spMkLst>
        </pc:spChg>
      </pc:sldChg>
      <pc:sldChg chg="modSp mod">
        <pc:chgData name="Kaito Matsumoto" userId="1364693e-8cdd-48e4-94e2-bd50ceb60457" providerId="ADAL" clId="{445B2314-924F-4866-8404-CF6745725E9D}" dt="2023-12-14T06:33:27.623" v="6" actId="20577"/>
        <pc:sldMkLst>
          <pc:docMk/>
          <pc:sldMk cId="1246630204" sldId="274"/>
        </pc:sldMkLst>
        <pc:spChg chg="mod">
          <ac:chgData name="Kaito Matsumoto" userId="1364693e-8cdd-48e4-94e2-bd50ceb60457" providerId="ADAL" clId="{445B2314-924F-4866-8404-CF6745725E9D}" dt="2023-12-14T06:33:27.623" v="6" actId="20577"/>
          <ac:spMkLst>
            <pc:docMk/>
            <pc:sldMk cId="1246630204" sldId="274"/>
            <ac:spMk id="3" creationId="{F18DF85D-4C97-4C9E-B35D-CB3D54C97739}"/>
          </ac:spMkLst>
        </pc:spChg>
      </pc:sldChg>
      <pc:sldChg chg="modSp mod">
        <pc:chgData name="Kaito Matsumoto" userId="1364693e-8cdd-48e4-94e2-bd50ceb60457" providerId="ADAL" clId="{445B2314-924F-4866-8404-CF6745725E9D}" dt="2023-12-14T06:33:31.885" v="8" actId="20577"/>
        <pc:sldMkLst>
          <pc:docMk/>
          <pc:sldMk cId="2363003656" sldId="275"/>
        </pc:sldMkLst>
        <pc:spChg chg="mod">
          <ac:chgData name="Kaito Matsumoto" userId="1364693e-8cdd-48e4-94e2-bd50ceb60457" providerId="ADAL" clId="{445B2314-924F-4866-8404-CF6745725E9D}" dt="2023-12-14T06:33:31.885" v="8" actId="20577"/>
          <ac:spMkLst>
            <pc:docMk/>
            <pc:sldMk cId="2363003656" sldId="275"/>
            <ac:spMk id="3" creationId="{F18DF85D-4C97-4C9E-B35D-CB3D54C97739}"/>
          </ac:spMkLst>
        </pc:spChg>
      </pc:sldChg>
      <pc:sldChg chg="modSp mod">
        <pc:chgData name="Kaito Matsumoto" userId="1364693e-8cdd-48e4-94e2-bd50ceb60457" providerId="ADAL" clId="{445B2314-924F-4866-8404-CF6745725E9D}" dt="2023-12-14T06:33:49.024" v="10" actId="20577"/>
        <pc:sldMkLst>
          <pc:docMk/>
          <pc:sldMk cId="3628086525" sldId="276"/>
        </pc:sldMkLst>
        <pc:spChg chg="mod">
          <ac:chgData name="Kaito Matsumoto" userId="1364693e-8cdd-48e4-94e2-bd50ceb60457" providerId="ADAL" clId="{445B2314-924F-4866-8404-CF6745725E9D}" dt="2023-12-14T06:33:49.024" v="10" actId="20577"/>
          <ac:spMkLst>
            <pc:docMk/>
            <pc:sldMk cId="3628086525" sldId="276"/>
            <ac:spMk id="3" creationId="{F18DF85D-4C97-4C9E-B35D-CB3D54C97739}"/>
          </ac:spMkLst>
        </pc:spChg>
      </pc:sldChg>
      <pc:sldChg chg="modSp mod">
        <pc:chgData name="Kaito Matsumoto" userId="1364693e-8cdd-48e4-94e2-bd50ceb60457" providerId="ADAL" clId="{445B2314-924F-4866-8404-CF6745725E9D}" dt="2023-12-14T06:33:52.454" v="12" actId="20577"/>
        <pc:sldMkLst>
          <pc:docMk/>
          <pc:sldMk cId="3823760633" sldId="277"/>
        </pc:sldMkLst>
        <pc:spChg chg="mod">
          <ac:chgData name="Kaito Matsumoto" userId="1364693e-8cdd-48e4-94e2-bd50ceb60457" providerId="ADAL" clId="{445B2314-924F-4866-8404-CF6745725E9D}" dt="2023-12-14T06:33:52.454" v="12" actId="20577"/>
          <ac:spMkLst>
            <pc:docMk/>
            <pc:sldMk cId="3823760633" sldId="277"/>
            <ac:spMk id="3" creationId="{F18DF85D-4C97-4C9E-B35D-CB3D54C97739}"/>
          </ac:spMkLst>
        </pc:spChg>
      </pc:sldChg>
      <pc:sldChg chg="modSp mod">
        <pc:chgData name="Kaito Matsumoto" userId="1364693e-8cdd-48e4-94e2-bd50ceb60457" providerId="ADAL" clId="{445B2314-924F-4866-8404-CF6745725E9D}" dt="2023-12-14T06:33:55.428" v="14" actId="20577"/>
        <pc:sldMkLst>
          <pc:docMk/>
          <pc:sldMk cId="702310200" sldId="279"/>
        </pc:sldMkLst>
        <pc:spChg chg="mod">
          <ac:chgData name="Kaito Matsumoto" userId="1364693e-8cdd-48e4-94e2-bd50ceb60457" providerId="ADAL" clId="{445B2314-924F-4866-8404-CF6745725E9D}" dt="2023-12-14T06:33:55.428" v="14" actId="20577"/>
          <ac:spMkLst>
            <pc:docMk/>
            <pc:sldMk cId="702310200" sldId="279"/>
            <ac:spMk id="3" creationId="{F18DF85D-4C97-4C9E-B35D-CB3D54C97739}"/>
          </ac:spMkLst>
        </pc:spChg>
      </pc:sldChg>
      <pc:sldChg chg="modSp mod">
        <pc:chgData name="Kaito Matsumoto" userId="1364693e-8cdd-48e4-94e2-bd50ceb60457" providerId="ADAL" clId="{445B2314-924F-4866-8404-CF6745725E9D}" dt="2023-12-14T06:33:58.815" v="16" actId="20577"/>
        <pc:sldMkLst>
          <pc:docMk/>
          <pc:sldMk cId="2941885540" sldId="280"/>
        </pc:sldMkLst>
        <pc:spChg chg="mod">
          <ac:chgData name="Kaito Matsumoto" userId="1364693e-8cdd-48e4-94e2-bd50ceb60457" providerId="ADAL" clId="{445B2314-924F-4866-8404-CF6745725E9D}" dt="2023-12-14T06:33:58.815" v="16" actId="20577"/>
          <ac:spMkLst>
            <pc:docMk/>
            <pc:sldMk cId="2941885540" sldId="280"/>
            <ac:spMk id="3" creationId="{F18DF85D-4C97-4C9E-B35D-CB3D54C97739}"/>
          </ac:spMkLst>
        </pc:spChg>
      </pc:sldChg>
      <pc:sldChg chg="modSp mod">
        <pc:chgData name="Kaito Matsumoto" userId="1364693e-8cdd-48e4-94e2-bd50ceb60457" providerId="ADAL" clId="{445B2314-924F-4866-8404-CF6745725E9D}" dt="2023-12-14T06:34:05.781" v="20" actId="20577"/>
        <pc:sldMkLst>
          <pc:docMk/>
          <pc:sldMk cId="3301601435" sldId="281"/>
        </pc:sldMkLst>
        <pc:spChg chg="mod">
          <ac:chgData name="Kaito Matsumoto" userId="1364693e-8cdd-48e4-94e2-bd50ceb60457" providerId="ADAL" clId="{445B2314-924F-4866-8404-CF6745725E9D}" dt="2023-12-14T06:34:05.781" v="20" actId="20577"/>
          <ac:spMkLst>
            <pc:docMk/>
            <pc:sldMk cId="3301601435" sldId="281"/>
            <ac:spMk id="3" creationId="{F18DF85D-4C97-4C9E-B35D-CB3D54C97739}"/>
          </ac:spMkLst>
        </pc:spChg>
      </pc:sldChg>
      <pc:sldChg chg="modSp mod">
        <pc:chgData name="Kaito Matsumoto" userId="1364693e-8cdd-48e4-94e2-bd50ceb60457" providerId="ADAL" clId="{445B2314-924F-4866-8404-CF6745725E9D}" dt="2023-12-14T06:34:10.155" v="22" actId="20577"/>
        <pc:sldMkLst>
          <pc:docMk/>
          <pc:sldMk cId="3253291270" sldId="282"/>
        </pc:sldMkLst>
        <pc:spChg chg="mod">
          <ac:chgData name="Kaito Matsumoto" userId="1364693e-8cdd-48e4-94e2-bd50ceb60457" providerId="ADAL" clId="{445B2314-924F-4866-8404-CF6745725E9D}" dt="2023-12-14T06:34:10.155" v="22" actId="20577"/>
          <ac:spMkLst>
            <pc:docMk/>
            <pc:sldMk cId="3253291270" sldId="282"/>
            <ac:spMk id="3" creationId="{F18DF85D-4C97-4C9E-B35D-CB3D54C97739}"/>
          </ac:spMkLst>
        </pc:spChg>
      </pc:sldChg>
      <pc:sldChg chg="modSp mod">
        <pc:chgData name="Kaito Matsumoto" userId="1364693e-8cdd-48e4-94e2-bd50ceb60457" providerId="ADAL" clId="{445B2314-924F-4866-8404-CF6745725E9D}" dt="2023-12-14T06:34:21.893" v="26" actId="20577"/>
        <pc:sldMkLst>
          <pc:docMk/>
          <pc:sldMk cId="71772060" sldId="283"/>
        </pc:sldMkLst>
        <pc:spChg chg="mod">
          <ac:chgData name="Kaito Matsumoto" userId="1364693e-8cdd-48e4-94e2-bd50ceb60457" providerId="ADAL" clId="{445B2314-924F-4866-8404-CF6745725E9D}" dt="2023-12-14T06:34:21.893" v="26" actId="20577"/>
          <ac:spMkLst>
            <pc:docMk/>
            <pc:sldMk cId="71772060" sldId="283"/>
            <ac:spMk id="3" creationId="{F18DF85D-4C97-4C9E-B35D-CB3D54C97739}"/>
          </ac:spMkLst>
        </pc:spChg>
      </pc:sldChg>
      <pc:sldChg chg="modSp mod">
        <pc:chgData name="Kaito Matsumoto" userId="1364693e-8cdd-48e4-94e2-bd50ceb60457" providerId="ADAL" clId="{445B2314-924F-4866-8404-CF6745725E9D}" dt="2023-12-14T06:34:24.810" v="28" actId="20577"/>
        <pc:sldMkLst>
          <pc:docMk/>
          <pc:sldMk cId="1388051366" sldId="284"/>
        </pc:sldMkLst>
        <pc:spChg chg="mod">
          <ac:chgData name="Kaito Matsumoto" userId="1364693e-8cdd-48e4-94e2-bd50ceb60457" providerId="ADAL" clId="{445B2314-924F-4866-8404-CF6745725E9D}" dt="2023-12-14T06:34:24.810" v="28" actId="20577"/>
          <ac:spMkLst>
            <pc:docMk/>
            <pc:sldMk cId="1388051366" sldId="284"/>
            <ac:spMk id="3" creationId="{F18DF85D-4C97-4C9E-B35D-CB3D54C97739}"/>
          </ac:spMkLst>
        </pc:spChg>
      </pc:sldChg>
      <pc:sldChg chg="modSp mod">
        <pc:chgData name="Kaito Matsumoto" userId="1364693e-8cdd-48e4-94e2-bd50ceb60457" providerId="ADAL" clId="{445B2314-924F-4866-8404-CF6745725E9D}" dt="2023-12-14T06:34:27.968" v="30" actId="20577"/>
        <pc:sldMkLst>
          <pc:docMk/>
          <pc:sldMk cId="3941340461" sldId="285"/>
        </pc:sldMkLst>
        <pc:spChg chg="mod">
          <ac:chgData name="Kaito Matsumoto" userId="1364693e-8cdd-48e4-94e2-bd50ceb60457" providerId="ADAL" clId="{445B2314-924F-4866-8404-CF6745725E9D}" dt="2023-12-14T06:34:27.968" v="30" actId="20577"/>
          <ac:spMkLst>
            <pc:docMk/>
            <pc:sldMk cId="3941340461" sldId="285"/>
            <ac:spMk id="3" creationId="{F18DF85D-4C97-4C9E-B35D-CB3D54C97739}"/>
          </ac:spMkLst>
        </pc:spChg>
      </pc:sldChg>
      <pc:sldChg chg="modSp mod">
        <pc:chgData name="Kaito Matsumoto" userId="1364693e-8cdd-48e4-94e2-bd50ceb60457" providerId="ADAL" clId="{445B2314-924F-4866-8404-CF6745725E9D}" dt="2023-12-14T06:34:30.757" v="32" actId="20577"/>
        <pc:sldMkLst>
          <pc:docMk/>
          <pc:sldMk cId="957467802" sldId="286"/>
        </pc:sldMkLst>
        <pc:spChg chg="mod">
          <ac:chgData name="Kaito Matsumoto" userId="1364693e-8cdd-48e4-94e2-bd50ceb60457" providerId="ADAL" clId="{445B2314-924F-4866-8404-CF6745725E9D}" dt="2023-12-14T06:34:30.757" v="32" actId="20577"/>
          <ac:spMkLst>
            <pc:docMk/>
            <pc:sldMk cId="957467802" sldId="286"/>
            <ac:spMk id="3" creationId="{F18DF85D-4C97-4C9E-B35D-CB3D54C97739}"/>
          </ac:spMkLst>
        </pc:spChg>
      </pc:sldChg>
      <pc:sldChg chg="modSp mod">
        <pc:chgData name="Kaito Matsumoto" userId="1364693e-8cdd-48e4-94e2-bd50ceb60457" providerId="ADAL" clId="{445B2314-924F-4866-8404-CF6745725E9D}" dt="2023-12-14T06:34:33.482" v="34" actId="20577"/>
        <pc:sldMkLst>
          <pc:docMk/>
          <pc:sldMk cId="4064088480" sldId="287"/>
        </pc:sldMkLst>
        <pc:spChg chg="mod">
          <ac:chgData name="Kaito Matsumoto" userId="1364693e-8cdd-48e4-94e2-bd50ceb60457" providerId="ADAL" clId="{445B2314-924F-4866-8404-CF6745725E9D}" dt="2023-12-14T06:34:33.482" v="34" actId="20577"/>
          <ac:spMkLst>
            <pc:docMk/>
            <pc:sldMk cId="4064088480" sldId="287"/>
            <ac:spMk id="3" creationId="{F18DF85D-4C97-4C9E-B35D-CB3D54C97739}"/>
          </ac:spMkLst>
        </pc:spChg>
      </pc:sldChg>
      <pc:sldChg chg="modSp mod">
        <pc:chgData name="Kaito Matsumoto" userId="1364693e-8cdd-48e4-94e2-bd50ceb60457" providerId="ADAL" clId="{445B2314-924F-4866-8404-CF6745725E9D}" dt="2023-12-14T06:34:37.457" v="36" actId="20577"/>
        <pc:sldMkLst>
          <pc:docMk/>
          <pc:sldMk cId="2409946338" sldId="288"/>
        </pc:sldMkLst>
        <pc:spChg chg="mod">
          <ac:chgData name="Kaito Matsumoto" userId="1364693e-8cdd-48e4-94e2-bd50ceb60457" providerId="ADAL" clId="{445B2314-924F-4866-8404-CF6745725E9D}" dt="2023-12-14T06:34:37.457" v="36" actId="20577"/>
          <ac:spMkLst>
            <pc:docMk/>
            <pc:sldMk cId="2409946338" sldId="288"/>
            <ac:spMk id="3" creationId="{F18DF85D-4C97-4C9E-B35D-CB3D54C97739}"/>
          </ac:spMkLst>
        </pc:spChg>
      </pc:sldChg>
      <pc:sldChg chg="modSp mod">
        <pc:chgData name="Kaito Matsumoto" userId="1364693e-8cdd-48e4-94e2-bd50ceb60457" providerId="ADAL" clId="{445B2314-924F-4866-8404-CF6745725E9D}" dt="2023-12-14T06:34:40.447" v="38" actId="20577"/>
        <pc:sldMkLst>
          <pc:docMk/>
          <pc:sldMk cId="4174195809" sldId="289"/>
        </pc:sldMkLst>
        <pc:spChg chg="mod">
          <ac:chgData name="Kaito Matsumoto" userId="1364693e-8cdd-48e4-94e2-bd50ceb60457" providerId="ADAL" clId="{445B2314-924F-4866-8404-CF6745725E9D}" dt="2023-12-14T06:34:40.447" v="38" actId="20577"/>
          <ac:spMkLst>
            <pc:docMk/>
            <pc:sldMk cId="4174195809" sldId="289"/>
            <ac:spMk id="3" creationId="{F18DF85D-4C97-4C9E-B35D-CB3D54C97739}"/>
          </ac:spMkLst>
        </pc:spChg>
      </pc:sldChg>
      <pc:sldChg chg="modSp del mod">
        <pc:chgData name="Kaito Matsumoto" userId="1364693e-8cdd-48e4-94e2-bd50ceb60457" providerId="ADAL" clId="{445B2314-924F-4866-8404-CF6745725E9D}" dt="2023-12-14T06:34:51.343" v="41" actId="47"/>
        <pc:sldMkLst>
          <pc:docMk/>
          <pc:sldMk cId="2070142806" sldId="290"/>
        </pc:sldMkLst>
        <pc:spChg chg="mod">
          <ac:chgData name="Kaito Matsumoto" userId="1364693e-8cdd-48e4-94e2-bd50ceb60457" providerId="ADAL" clId="{445B2314-924F-4866-8404-CF6745725E9D}" dt="2023-12-14T06:34:44.285" v="40" actId="20577"/>
          <ac:spMkLst>
            <pc:docMk/>
            <pc:sldMk cId="2070142806" sldId="290"/>
            <ac:spMk id="3" creationId="{F18DF85D-4C97-4C9E-B35D-CB3D54C97739}"/>
          </ac:spMkLst>
        </pc:spChg>
      </pc:sldChg>
      <pc:sldChg chg="modSp mod">
        <pc:chgData name="Kaito Matsumoto" userId="1364693e-8cdd-48e4-94e2-bd50ceb60457" providerId="ADAL" clId="{445B2314-924F-4866-8404-CF6745725E9D}" dt="2023-12-14T06:34:02.698" v="18" actId="20577"/>
        <pc:sldMkLst>
          <pc:docMk/>
          <pc:sldMk cId="2503996783" sldId="292"/>
        </pc:sldMkLst>
        <pc:spChg chg="mod">
          <ac:chgData name="Kaito Matsumoto" userId="1364693e-8cdd-48e4-94e2-bd50ceb60457" providerId="ADAL" clId="{445B2314-924F-4866-8404-CF6745725E9D}" dt="2023-12-14T06:34:02.698" v="18" actId="20577"/>
          <ac:spMkLst>
            <pc:docMk/>
            <pc:sldMk cId="2503996783" sldId="292"/>
            <ac:spMk id="3" creationId="{F18DF85D-4C97-4C9E-B35D-CB3D54C97739}"/>
          </ac:spMkLst>
        </pc:spChg>
      </pc:sldChg>
      <pc:sldChg chg="modSp mod">
        <pc:chgData name="Kaito Matsumoto" userId="1364693e-8cdd-48e4-94e2-bd50ceb60457" providerId="ADAL" clId="{445B2314-924F-4866-8404-CF6745725E9D}" dt="2023-12-14T06:34:57.754" v="45" actId="20577"/>
        <pc:sldMkLst>
          <pc:docMk/>
          <pc:sldMk cId="206433627" sldId="293"/>
        </pc:sldMkLst>
        <pc:spChg chg="mod">
          <ac:chgData name="Kaito Matsumoto" userId="1364693e-8cdd-48e4-94e2-bd50ceb60457" providerId="ADAL" clId="{445B2314-924F-4866-8404-CF6745725E9D}" dt="2023-12-14T06:34:57.754" v="45" actId="20577"/>
          <ac:spMkLst>
            <pc:docMk/>
            <pc:sldMk cId="206433627" sldId="293"/>
            <ac:spMk id="3" creationId="{F18DF85D-4C97-4C9E-B35D-CB3D54C97739}"/>
          </ac:spMkLst>
        </pc:spChg>
      </pc:sldChg>
    </pc:docChg>
  </pc:docChgLst>
  <pc:docChgLst>
    <pc:chgData name="Naoto Miyake" userId="2c3e2cc4-d177-4949-ad18-e5b4b32ecf8d" providerId="ADAL" clId="{F2F5E89E-40C7-4F2F-A7E3-E7C30AE12346}"/>
    <pc:docChg chg="addSld modSld modSection">
      <pc:chgData name="Naoto Miyake" userId="2c3e2cc4-d177-4949-ad18-e5b4b32ecf8d" providerId="ADAL" clId="{F2F5E89E-40C7-4F2F-A7E3-E7C30AE12346}" dt="2023-11-22T05:39:59.504" v="428"/>
      <pc:docMkLst>
        <pc:docMk/>
      </pc:docMkLst>
      <pc:sldChg chg="addCm">
        <pc:chgData name="Naoto Miyake" userId="2c3e2cc4-d177-4949-ad18-e5b4b32ecf8d" providerId="ADAL" clId="{F2F5E89E-40C7-4F2F-A7E3-E7C30AE12346}" dt="2023-11-22T05:39:59.504" v="428"/>
        <pc:sldMkLst>
          <pc:docMk/>
          <pc:sldMk cId="4173970799" sldId="259"/>
        </pc:sldMkLst>
      </pc:sldChg>
      <pc:sldChg chg="modSp mod">
        <pc:chgData name="Naoto Miyake" userId="2c3e2cc4-d177-4949-ad18-e5b4b32ecf8d" providerId="ADAL" clId="{F2F5E89E-40C7-4F2F-A7E3-E7C30AE12346}" dt="2023-11-21T08:14:54.849" v="298" actId="20577"/>
        <pc:sldMkLst>
          <pc:docMk/>
          <pc:sldMk cId="2299250516" sldId="263"/>
        </pc:sldMkLst>
        <pc:spChg chg="mod">
          <ac:chgData name="Naoto Miyake" userId="2c3e2cc4-d177-4949-ad18-e5b4b32ecf8d" providerId="ADAL" clId="{F2F5E89E-40C7-4F2F-A7E3-E7C30AE12346}" dt="2023-11-21T08:14:54.849" v="298" actId="20577"/>
          <ac:spMkLst>
            <pc:docMk/>
            <pc:sldMk cId="2299250516" sldId="263"/>
            <ac:spMk id="3" creationId="{F18DF85D-4C97-4C9E-B35D-CB3D54C97739}"/>
          </ac:spMkLst>
        </pc:spChg>
      </pc:sldChg>
      <pc:sldChg chg="modSp mod">
        <pc:chgData name="Naoto Miyake" userId="2c3e2cc4-d177-4949-ad18-e5b4b32ecf8d" providerId="ADAL" clId="{F2F5E89E-40C7-4F2F-A7E3-E7C30AE12346}" dt="2023-11-21T08:12:33.165" v="272" actId="20577"/>
        <pc:sldMkLst>
          <pc:docMk/>
          <pc:sldMk cId="4057195821" sldId="271"/>
        </pc:sldMkLst>
        <pc:spChg chg="mod">
          <ac:chgData name="Naoto Miyake" userId="2c3e2cc4-d177-4949-ad18-e5b4b32ecf8d" providerId="ADAL" clId="{F2F5E89E-40C7-4F2F-A7E3-E7C30AE12346}" dt="2023-11-21T08:12:33.165" v="272" actId="20577"/>
          <ac:spMkLst>
            <pc:docMk/>
            <pc:sldMk cId="4057195821" sldId="271"/>
            <ac:spMk id="5" creationId="{2E5F51F9-FB27-4E23-BFF0-02239AD23D3B}"/>
          </ac:spMkLst>
        </pc:spChg>
      </pc:sldChg>
      <pc:sldChg chg="modSp mod">
        <pc:chgData name="Naoto Miyake" userId="2c3e2cc4-d177-4949-ad18-e5b4b32ecf8d" providerId="ADAL" clId="{F2F5E89E-40C7-4F2F-A7E3-E7C30AE12346}" dt="2023-11-21T08:13:00.922" v="281" actId="20577"/>
        <pc:sldMkLst>
          <pc:docMk/>
          <pc:sldMk cId="4167067109" sldId="272"/>
        </pc:sldMkLst>
        <pc:spChg chg="mod">
          <ac:chgData name="Naoto Miyake" userId="2c3e2cc4-d177-4949-ad18-e5b4b32ecf8d" providerId="ADAL" clId="{F2F5E89E-40C7-4F2F-A7E3-E7C30AE12346}" dt="2023-11-21T08:13:00.922" v="281" actId="20577"/>
          <ac:spMkLst>
            <pc:docMk/>
            <pc:sldMk cId="4167067109" sldId="272"/>
            <ac:spMk id="3" creationId="{422FBD56-97E1-408F-8017-A51302D120E8}"/>
          </ac:spMkLst>
        </pc:spChg>
      </pc:sldChg>
      <pc:sldChg chg="modSp mod">
        <pc:chgData name="Naoto Miyake" userId="2c3e2cc4-d177-4949-ad18-e5b4b32ecf8d" providerId="ADAL" clId="{F2F5E89E-40C7-4F2F-A7E3-E7C30AE12346}" dt="2023-11-21T08:14:44.039" v="290" actId="20577"/>
        <pc:sldMkLst>
          <pc:docMk/>
          <pc:sldMk cId="268223321" sldId="273"/>
        </pc:sldMkLst>
        <pc:spChg chg="mod">
          <ac:chgData name="Naoto Miyake" userId="2c3e2cc4-d177-4949-ad18-e5b4b32ecf8d" providerId="ADAL" clId="{F2F5E89E-40C7-4F2F-A7E3-E7C30AE12346}" dt="2023-11-21T08:14:44.039" v="290" actId="20577"/>
          <ac:spMkLst>
            <pc:docMk/>
            <pc:sldMk cId="268223321" sldId="273"/>
            <ac:spMk id="3" creationId="{422FBD56-97E1-408F-8017-A51302D120E8}"/>
          </ac:spMkLst>
        </pc:spChg>
      </pc:sldChg>
      <pc:sldChg chg="modSp mod">
        <pc:chgData name="Naoto Miyake" userId="2c3e2cc4-d177-4949-ad18-e5b4b32ecf8d" providerId="ADAL" clId="{F2F5E89E-40C7-4F2F-A7E3-E7C30AE12346}" dt="2023-11-21T08:15:04.353" v="301" actId="20577"/>
        <pc:sldMkLst>
          <pc:docMk/>
          <pc:sldMk cId="1246630204" sldId="274"/>
        </pc:sldMkLst>
        <pc:spChg chg="mod">
          <ac:chgData name="Naoto Miyake" userId="2c3e2cc4-d177-4949-ad18-e5b4b32ecf8d" providerId="ADAL" clId="{F2F5E89E-40C7-4F2F-A7E3-E7C30AE12346}" dt="2023-11-21T08:15:04.353" v="301" actId="20577"/>
          <ac:spMkLst>
            <pc:docMk/>
            <pc:sldMk cId="1246630204" sldId="274"/>
            <ac:spMk id="3" creationId="{F18DF85D-4C97-4C9E-B35D-CB3D54C97739}"/>
          </ac:spMkLst>
        </pc:spChg>
      </pc:sldChg>
      <pc:sldChg chg="modSp mod">
        <pc:chgData name="Naoto Miyake" userId="2c3e2cc4-d177-4949-ad18-e5b4b32ecf8d" providerId="ADAL" clId="{F2F5E89E-40C7-4F2F-A7E3-E7C30AE12346}" dt="2023-11-21T08:15:09.396" v="304" actId="20577"/>
        <pc:sldMkLst>
          <pc:docMk/>
          <pc:sldMk cId="2363003656" sldId="275"/>
        </pc:sldMkLst>
        <pc:spChg chg="mod">
          <ac:chgData name="Naoto Miyake" userId="2c3e2cc4-d177-4949-ad18-e5b4b32ecf8d" providerId="ADAL" clId="{F2F5E89E-40C7-4F2F-A7E3-E7C30AE12346}" dt="2023-11-21T08:15:09.396" v="304" actId="20577"/>
          <ac:spMkLst>
            <pc:docMk/>
            <pc:sldMk cId="2363003656" sldId="275"/>
            <ac:spMk id="3" creationId="{F18DF85D-4C97-4C9E-B35D-CB3D54C97739}"/>
          </ac:spMkLst>
        </pc:spChg>
      </pc:sldChg>
      <pc:sldChg chg="modSp mod">
        <pc:chgData name="Naoto Miyake" userId="2c3e2cc4-d177-4949-ad18-e5b4b32ecf8d" providerId="ADAL" clId="{F2F5E89E-40C7-4F2F-A7E3-E7C30AE12346}" dt="2023-11-21T08:15:14.739" v="306" actId="20577"/>
        <pc:sldMkLst>
          <pc:docMk/>
          <pc:sldMk cId="3628086525" sldId="276"/>
        </pc:sldMkLst>
        <pc:spChg chg="mod">
          <ac:chgData name="Naoto Miyake" userId="2c3e2cc4-d177-4949-ad18-e5b4b32ecf8d" providerId="ADAL" clId="{F2F5E89E-40C7-4F2F-A7E3-E7C30AE12346}" dt="2023-11-21T08:15:14.739" v="306" actId="20577"/>
          <ac:spMkLst>
            <pc:docMk/>
            <pc:sldMk cId="3628086525" sldId="276"/>
            <ac:spMk id="3" creationId="{F18DF85D-4C97-4C9E-B35D-CB3D54C97739}"/>
          </ac:spMkLst>
        </pc:spChg>
      </pc:sldChg>
      <pc:sldChg chg="modSp mod">
        <pc:chgData name="Naoto Miyake" userId="2c3e2cc4-d177-4949-ad18-e5b4b32ecf8d" providerId="ADAL" clId="{F2F5E89E-40C7-4F2F-A7E3-E7C30AE12346}" dt="2023-11-21T08:18:38.562" v="427" actId="207"/>
        <pc:sldMkLst>
          <pc:docMk/>
          <pc:sldMk cId="3823760633" sldId="277"/>
        </pc:sldMkLst>
        <pc:spChg chg="mod">
          <ac:chgData name="Naoto Miyake" userId="2c3e2cc4-d177-4949-ad18-e5b4b32ecf8d" providerId="ADAL" clId="{F2F5E89E-40C7-4F2F-A7E3-E7C30AE12346}" dt="2023-11-21T08:18:38.562" v="427" actId="207"/>
          <ac:spMkLst>
            <pc:docMk/>
            <pc:sldMk cId="3823760633" sldId="277"/>
            <ac:spMk id="3" creationId="{F18DF85D-4C97-4C9E-B35D-CB3D54C97739}"/>
          </ac:spMkLst>
        </pc:spChg>
      </pc:sldChg>
      <pc:sldChg chg="modSp mod">
        <pc:chgData name="Naoto Miyake" userId="2c3e2cc4-d177-4949-ad18-e5b4b32ecf8d" providerId="ADAL" clId="{F2F5E89E-40C7-4F2F-A7E3-E7C30AE12346}" dt="2023-11-21T08:13:06.125" v="285" actId="20577"/>
        <pc:sldMkLst>
          <pc:docMk/>
          <pc:sldMk cId="2843149124" sldId="278"/>
        </pc:sldMkLst>
        <pc:spChg chg="mod">
          <ac:chgData name="Naoto Miyake" userId="2c3e2cc4-d177-4949-ad18-e5b4b32ecf8d" providerId="ADAL" clId="{F2F5E89E-40C7-4F2F-A7E3-E7C30AE12346}" dt="2023-11-21T08:13:06.125" v="285" actId="20577"/>
          <ac:spMkLst>
            <pc:docMk/>
            <pc:sldMk cId="2843149124" sldId="278"/>
            <ac:spMk id="3" creationId="{422FBD56-97E1-408F-8017-A51302D120E8}"/>
          </ac:spMkLst>
        </pc:spChg>
      </pc:sldChg>
      <pc:sldChg chg="modSp mod">
        <pc:chgData name="Naoto Miyake" userId="2c3e2cc4-d177-4949-ad18-e5b4b32ecf8d" providerId="ADAL" clId="{F2F5E89E-40C7-4F2F-A7E3-E7C30AE12346}" dt="2023-11-21T08:15:27.973" v="310" actId="20577"/>
        <pc:sldMkLst>
          <pc:docMk/>
          <pc:sldMk cId="702310200" sldId="279"/>
        </pc:sldMkLst>
        <pc:spChg chg="mod">
          <ac:chgData name="Naoto Miyake" userId="2c3e2cc4-d177-4949-ad18-e5b4b32ecf8d" providerId="ADAL" clId="{F2F5E89E-40C7-4F2F-A7E3-E7C30AE12346}" dt="2023-11-21T08:15:27.973" v="310" actId="20577"/>
          <ac:spMkLst>
            <pc:docMk/>
            <pc:sldMk cId="702310200" sldId="279"/>
            <ac:spMk id="3" creationId="{F18DF85D-4C97-4C9E-B35D-CB3D54C97739}"/>
          </ac:spMkLst>
        </pc:spChg>
      </pc:sldChg>
      <pc:sldChg chg="modSp mod">
        <pc:chgData name="Naoto Miyake" userId="2c3e2cc4-d177-4949-ad18-e5b4b32ecf8d" providerId="ADAL" clId="{F2F5E89E-40C7-4F2F-A7E3-E7C30AE12346}" dt="2023-11-21T08:15:34.496" v="312" actId="20577"/>
        <pc:sldMkLst>
          <pc:docMk/>
          <pc:sldMk cId="2941885540" sldId="280"/>
        </pc:sldMkLst>
        <pc:spChg chg="mod">
          <ac:chgData name="Naoto Miyake" userId="2c3e2cc4-d177-4949-ad18-e5b4b32ecf8d" providerId="ADAL" clId="{F2F5E89E-40C7-4F2F-A7E3-E7C30AE12346}" dt="2023-11-21T08:15:34.496" v="312" actId="20577"/>
          <ac:spMkLst>
            <pc:docMk/>
            <pc:sldMk cId="2941885540" sldId="280"/>
            <ac:spMk id="3" creationId="{F18DF85D-4C97-4C9E-B35D-CB3D54C97739}"/>
          </ac:spMkLst>
        </pc:spChg>
      </pc:sldChg>
      <pc:sldChg chg="modSp mod">
        <pc:chgData name="Naoto Miyake" userId="2c3e2cc4-d177-4949-ad18-e5b4b32ecf8d" providerId="ADAL" clId="{F2F5E89E-40C7-4F2F-A7E3-E7C30AE12346}" dt="2023-11-21T08:15:57.972" v="316" actId="20577"/>
        <pc:sldMkLst>
          <pc:docMk/>
          <pc:sldMk cId="3301601435" sldId="281"/>
        </pc:sldMkLst>
        <pc:spChg chg="mod">
          <ac:chgData name="Naoto Miyake" userId="2c3e2cc4-d177-4949-ad18-e5b4b32ecf8d" providerId="ADAL" clId="{F2F5E89E-40C7-4F2F-A7E3-E7C30AE12346}" dt="2023-11-21T08:15:57.972" v="316" actId="20577"/>
          <ac:spMkLst>
            <pc:docMk/>
            <pc:sldMk cId="3301601435" sldId="281"/>
            <ac:spMk id="3" creationId="{F18DF85D-4C97-4C9E-B35D-CB3D54C97739}"/>
          </ac:spMkLst>
        </pc:spChg>
      </pc:sldChg>
      <pc:sldChg chg="modSp mod">
        <pc:chgData name="Naoto Miyake" userId="2c3e2cc4-d177-4949-ad18-e5b4b32ecf8d" providerId="ADAL" clId="{F2F5E89E-40C7-4F2F-A7E3-E7C30AE12346}" dt="2023-11-21T08:16:06.505" v="322" actId="20577"/>
        <pc:sldMkLst>
          <pc:docMk/>
          <pc:sldMk cId="3253291270" sldId="282"/>
        </pc:sldMkLst>
        <pc:spChg chg="mod">
          <ac:chgData name="Naoto Miyake" userId="2c3e2cc4-d177-4949-ad18-e5b4b32ecf8d" providerId="ADAL" clId="{F2F5E89E-40C7-4F2F-A7E3-E7C30AE12346}" dt="2023-11-21T08:16:06.505" v="322" actId="20577"/>
          <ac:spMkLst>
            <pc:docMk/>
            <pc:sldMk cId="3253291270" sldId="282"/>
            <ac:spMk id="3" creationId="{F18DF85D-4C97-4C9E-B35D-CB3D54C97739}"/>
          </ac:spMkLst>
        </pc:spChg>
      </pc:sldChg>
      <pc:sldChg chg="modSp mod">
        <pc:chgData name="Naoto Miyake" userId="2c3e2cc4-d177-4949-ad18-e5b4b32ecf8d" providerId="ADAL" clId="{F2F5E89E-40C7-4F2F-A7E3-E7C30AE12346}" dt="2023-11-21T08:16:55.006" v="392" actId="20577"/>
        <pc:sldMkLst>
          <pc:docMk/>
          <pc:sldMk cId="71772060" sldId="283"/>
        </pc:sldMkLst>
        <pc:spChg chg="mod">
          <ac:chgData name="Naoto Miyake" userId="2c3e2cc4-d177-4949-ad18-e5b4b32ecf8d" providerId="ADAL" clId="{F2F5E89E-40C7-4F2F-A7E3-E7C30AE12346}" dt="2023-11-21T08:16:55.006" v="392" actId="20577"/>
          <ac:spMkLst>
            <pc:docMk/>
            <pc:sldMk cId="71772060" sldId="283"/>
            <ac:spMk id="3" creationId="{F18DF85D-4C97-4C9E-B35D-CB3D54C97739}"/>
          </ac:spMkLst>
        </pc:spChg>
      </pc:sldChg>
      <pc:sldChg chg="modSp mod">
        <pc:chgData name="Naoto Miyake" userId="2c3e2cc4-d177-4949-ad18-e5b4b32ecf8d" providerId="ADAL" clId="{F2F5E89E-40C7-4F2F-A7E3-E7C30AE12346}" dt="2023-11-21T08:17:05.247" v="396" actId="20577"/>
        <pc:sldMkLst>
          <pc:docMk/>
          <pc:sldMk cId="1388051366" sldId="284"/>
        </pc:sldMkLst>
        <pc:spChg chg="mod">
          <ac:chgData name="Naoto Miyake" userId="2c3e2cc4-d177-4949-ad18-e5b4b32ecf8d" providerId="ADAL" clId="{F2F5E89E-40C7-4F2F-A7E3-E7C30AE12346}" dt="2023-11-21T08:17:05.247" v="396" actId="20577"/>
          <ac:spMkLst>
            <pc:docMk/>
            <pc:sldMk cId="1388051366" sldId="284"/>
            <ac:spMk id="3" creationId="{F18DF85D-4C97-4C9E-B35D-CB3D54C97739}"/>
          </ac:spMkLst>
        </pc:spChg>
      </pc:sldChg>
      <pc:sldChg chg="modSp mod">
        <pc:chgData name="Naoto Miyake" userId="2c3e2cc4-d177-4949-ad18-e5b4b32ecf8d" providerId="ADAL" clId="{F2F5E89E-40C7-4F2F-A7E3-E7C30AE12346}" dt="2023-11-21T08:17:10.931" v="400" actId="20577"/>
        <pc:sldMkLst>
          <pc:docMk/>
          <pc:sldMk cId="3941340461" sldId="285"/>
        </pc:sldMkLst>
        <pc:spChg chg="mod">
          <ac:chgData name="Naoto Miyake" userId="2c3e2cc4-d177-4949-ad18-e5b4b32ecf8d" providerId="ADAL" clId="{F2F5E89E-40C7-4F2F-A7E3-E7C30AE12346}" dt="2023-11-21T08:17:10.931" v="400" actId="20577"/>
          <ac:spMkLst>
            <pc:docMk/>
            <pc:sldMk cId="3941340461" sldId="285"/>
            <ac:spMk id="3" creationId="{F18DF85D-4C97-4C9E-B35D-CB3D54C97739}"/>
          </ac:spMkLst>
        </pc:spChg>
      </pc:sldChg>
      <pc:sldChg chg="modSp mod">
        <pc:chgData name="Naoto Miyake" userId="2c3e2cc4-d177-4949-ad18-e5b4b32ecf8d" providerId="ADAL" clId="{F2F5E89E-40C7-4F2F-A7E3-E7C30AE12346}" dt="2023-11-21T08:17:16.181" v="402" actId="20577"/>
        <pc:sldMkLst>
          <pc:docMk/>
          <pc:sldMk cId="957467802" sldId="286"/>
        </pc:sldMkLst>
        <pc:spChg chg="mod">
          <ac:chgData name="Naoto Miyake" userId="2c3e2cc4-d177-4949-ad18-e5b4b32ecf8d" providerId="ADAL" clId="{F2F5E89E-40C7-4F2F-A7E3-E7C30AE12346}" dt="2023-11-21T08:17:16.181" v="402" actId="20577"/>
          <ac:spMkLst>
            <pc:docMk/>
            <pc:sldMk cId="957467802" sldId="286"/>
            <ac:spMk id="3" creationId="{F18DF85D-4C97-4C9E-B35D-CB3D54C97739}"/>
          </ac:spMkLst>
        </pc:spChg>
      </pc:sldChg>
      <pc:sldChg chg="modSp mod">
        <pc:chgData name="Naoto Miyake" userId="2c3e2cc4-d177-4949-ad18-e5b4b32ecf8d" providerId="ADAL" clId="{F2F5E89E-40C7-4F2F-A7E3-E7C30AE12346}" dt="2023-11-21T08:17:22.700" v="404" actId="20577"/>
        <pc:sldMkLst>
          <pc:docMk/>
          <pc:sldMk cId="4064088480" sldId="287"/>
        </pc:sldMkLst>
        <pc:spChg chg="mod">
          <ac:chgData name="Naoto Miyake" userId="2c3e2cc4-d177-4949-ad18-e5b4b32ecf8d" providerId="ADAL" clId="{F2F5E89E-40C7-4F2F-A7E3-E7C30AE12346}" dt="2023-11-21T08:17:22.700" v="404" actId="20577"/>
          <ac:spMkLst>
            <pc:docMk/>
            <pc:sldMk cId="4064088480" sldId="287"/>
            <ac:spMk id="3" creationId="{F18DF85D-4C97-4C9E-B35D-CB3D54C97739}"/>
          </ac:spMkLst>
        </pc:spChg>
      </pc:sldChg>
      <pc:sldChg chg="modSp mod">
        <pc:chgData name="Naoto Miyake" userId="2c3e2cc4-d177-4949-ad18-e5b4b32ecf8d" providerId="ADAL" clId="{F2F5E89E-40C7-4F2F-A7E3-E7C30AE12346}" dt="2023-11-21T08:17:28.524" v="406" actId="20577"/>
        <pc:sldMkLst>
          <pc:docMk/>
          <pc:sldMk cId="2409946338" sldId="288"/>
        </pc:sldMkLst>
        <pc:spChg chg="mod">
          <ac:chgData name="Naoto Miyake" userId="2c3e2cc4-d177-4949-ad18-e5b4b32ecf8d" providerId="ADAL" clId="{F2F5E89E-40C7-4F2F-A7E3-E7C30AE12346}" dt="2023-11-21T08:17:28.524" v="406" actId="20577"/>
          <ac:spMkLst>
            <pc:docMk/>
            <pc:sldMk cId="2409946338" sldId="288"/>
            <ac:spMk id="3" creationId="{F18DF85D-4C97-4C9E-B35D-CB3D54C97739}"/>
          </ac:spMkLst>
        </pc:spChg>
      </pc:sldChg>
      <pc:sldChg chg="modSp mod">
        <pc:chgData name="Naoto Miyake" userId="2c3e2cc4-d177-4949-ad18-e5b4b32ecf8d" providerId="ADAL" clId="{F2F5E89E-40C7-4F2F-A7E3-E7C30AE12346}" dt="2023-11-21T08:17:34.137" v="408" actId="20577"/>
        <pc:sldMkLst>
          <pc:docMk/>
          <pc:sldMk cId="4174195809" sldId="289"/>
        </pc:sldMkLst>
        <pc:spChg chg="mod">
          <ac:chgData name="Naoto Miyake" userId="2c3e2cc4-d177-4949-ad18-e5b4b32ecf8d" providerId="ADAL" clId="{F2F5E89E-40C7-4F2F-A7E3-E7C30AE12346}" dt="2023-11-21T08:17:34.137" v="408" actId="20577"/>
          <ac:spMkLst>
            <pc:docMk/>
            <pc:sldMk cId="4174195809" sldId="289"/>
            <ac:spMk id="3" creationId="{F18DF85D-4C97-4C9E-B35D-CB3D54C97739}"/>
          </ac:spMkLst>
        </pc:spChg>
      </pc:sldChg>
      <pc:sldChg chg="modSp mod">
        <pc:chgData name="Naoto Miyake" userId="2c3e2cc4-d177-4949-ad18-e5b4b32ecf8d" providerId="ADAL" clId="{F2F5E89E-40C7-4F2F-A7E3-E7C30AE12346}" dt="2023-11-21T08:17:49.421" v="418" actId="20577"/>
        <pc:sldMkLst>
          <pc:docMk/>
          <pc:sldMk cId="2070142806" sldId="290"/>
        </pc:sldMkLst>
        <pc:spChg chg="mod">
          <ac:chgData name="Naoto Miyake" userId="2c3e2cc4-d177-4949-ad18-e5b4b32ecf8d" providerId="ADAL" clId="{F2F5E89E-40C7-4F2F-A7E3-E7C30AE12346}" dt="2023-11-21T08:17:49.421" v="418" actId="20577"/>
          <ac:spMkLst>
            <pc:docMk/>
            <pc:sldMk cId="2070142806" sldId="290"/>
            <ac:spMk id="3" creationId="{F18DF85D-4C97-4C9E-B35D-CB3D54C97739}"/>
          </ac:spMkLst>
        </pc:spChg>
      </pc:sldChg>
      <pc:sldChg chg="modSp mod">
        <pc:chgData name="Naoto Miyake" userId="2c3e2cc4-d177-4949-ad18-e5b4b32ecf8d" providerId="ADAL" clId="{F2F5E89E-40C7-4F2F-A7E3-E7C30AE12346}" dt="2023-11-21T08:10:59.476" v="73" actId="20577"/>
        <pc:sldMkLst>
          <pc:docMk/>
          <pc:sldMk cId="3734082468" sldId="291"/>
        </pc:sldMkLst>
        <pc:spChg chg="mod">
          <ac:chgData name="Naoto Miyake" userId="2c3e2cc4-d177-4949-ad18-e5b4b32ecf8d" providerId="ADAL" clId="{F2F5E89E-40C7-4F2F-A7E3-E7C30AE12346}" dt="2023-11-21T08:10:59.476" v="73" actId="20577"/>
          <ac:spMkLst>
            <pc:docMk/>
            <pc:sldMk cId="3734082468" sldId="291"/>
            <ac:spMk id="3" creationId="{AA321D20-D092-4C7C-838D-AE938426FEF5}"/>
          </ac:spMkLst>
        </pc:spChg>
      </pc:sldChg>
      <pc:sldChg chg="modSp mod">
        <pc:chgData name="Naoto Miyake" userId="2c3e2cc4-d177-4949-ad18-e5b4b32ecf8d" providerId="ADAL" clId="{F2F5E89E-40C7-4F2F-A7E3-E7C30AE12346}" dt="2023-11-21T08:15:44.268" v="314" actId="20577"/>
        <pc:sldMkLst>
          <pc:docMk/>
          <pc:sldMk cId="2503996783" sldId="292"/>
        </pc:sldMkLst>
        <pc:spChg chg="mod">
          <ac:chgData name="Naoto Miyake" userId="2c3e2cc4-d177-4949-ad18-e5b4b32ecf8d" providerId="ADAL" clId="{F2F5E89E-40C7-4F2F-A7E3-E7C30AE12346}" dt="2023-11-21T08:15:44.268" v="314" actId="20577"/>
          <ac:spMkLst>
            <pc:docMk/>
            <pc:sldMk cId="2503996783" sldId="292"/>
            <ac:spMk id="3" creationId="{F18DF85D-4C97-4C9E-B35D-CB3D54C97739}"/>
          </ac:spMkLst>
        </pc:spChg>
      </pc:sldChg>
      <pc:sldChg chg="modSp mod">
        <pc:chgData name="Naoto Miyake" userId="2c3e2cc4-d177-4949-ad18-e5b4b32ecf8d" providerId="ADAL" clId="{F2F5E89E-40C7-4F2F-A7E3-E7C30AE12346}" dt="2023-11-21T08:18:14.730" v="426" actId="20577"/>
        <pc:sldMkLst>
          <pc:docMk/>
          <pc:sldMk cId="206433627" sldId="293"/>
        </pc:sldMkLst>
        <pc:spChg chg="mod">
          <ac:chgData name="Naoto Miyake" userId="2c3e2cc4-d177-4949-ad18-e5b4b32ecf8d" providerId="ADAL" clId="{F2F5E89E-40C7-4F2F-A7E3-E7C30AE12346}" dt="2023-11-21T06:03:40.587" v="2" actId="207"/>
          <ac:spMkLst>
            <pc:docMk/>
            <pc:sldMk cId="206433627" sldId="293"/>
            <ac:spMk id="2" creationId="{CE02A131-20D5-4026-BCDC-2951E63CDB6E}"/>
          </ac:spMkLst>
        </pc:spChg>
        <pc:spChg chg="mod">
          <ac:chgData name="Naoto Miyake" userId="2c3e2cc4-d177-4949-ad18-e5b4b32ecf8d" providerId="ADAL" clId="{F2F5E89E-40C7-4F2F-A7E3-E7C30AE12346}" dt="2023-11-21T08:18:14.730" v="426" actId="20577"/>
          <ac:spMkLst>
            <pc:docMk/>
            <pc:sldMk cId="206433627" sldId="293"/>
            <ac:spMk id="3" creationId="{F18DF85D-4C97-4C9E-B35D-CB3D54C97739}"/>
          </ac:spMkLst>
        </pc:spChg>
      </pc:sldChg>
      <pc:sldChg chg="modSp add mod">
        <pc:chgData name="Naoto Miyake" userId="2c3e2cc4-d177-4949-ad18-e5b4b32ecf8d" providerId="ADAL" clId="{F2F5E89E-40C7-4F2F-A7E3-E7C30AE12346}" dt="2023-11-21T08:12:13.874" v="270" actId="20577"/>
        <pc:sldMkLst>
          <pc:docMk/>
          <pc:sldMk cId="3353829050" sldId="294"/>
        </pc:sldMkLst>
        <pc:spChg chg="mod">
          <ac:chgData name="Naoto Miyake" userId="2c3e2cc4-d177-4949-ad18-e5b4b32ecf8d" providerId="ADAL" clId="{F2F5E89E-40C7-4F2F-A7E3-E7C30AE12346}" dt="2023-11-21T08:12:13.874" v="270" actId="20577"/>
          <ac:spMkLst>
            <pc:docMk/>
            <pc:sldMk cId="3353829050" sldId="294"/>
            <ac:spMk id="3" creationId="{AA321D20-D092-4C7C-838D-AE938426FEF5}"/>
          </ac:spMkLst>
        </pc:spChg>
      </pc:sldChg>
    </pc:docChg>
  </pc:docChgLst>
  <pc:docChgLst>
    <pc:chgData name="Kaito Matsumoto" userId="1364693e-8cdd-48e4-94e2-bd50ceb60457" providerId="ADAL" clId="{B2F19A31-CEF6-40E5-860F-08D9288846E8}"/>
    <pc:docChg chg="modSld">
      <pc:chgData name="Kaito Matsumoto" userId="1364693e-8cdd-48e4-94e2-bd50ceb60457" providerId="ADAL" clId="{B2F19A31-CEF6-40E5-860F-08D9288846E8}" dt="2023-12-14T06:50:05.380" v="44" actId="20577"/>
      <pc:docMkLst>
        <pc:docMk/>
      </pc:docMkLst>
      <pc:sldChg chg="modSp mod">
        <pc:chgData name="Kaito Matsumoto" userId="1364693e-8cdd-48e4-94e2-bd50ceb60457" providerId="ADAL" clId="{B2F19A31-CEF6-40E5-860F-08D9288846E8}" dt="2023-12-14T06:49:02.091" v="6" actId="20577"/>
        <pc:sldMkLst>
          <pc:docMk/>
          <pc:sldMk cId="2299250516" sldId="263"/>
        </pc:sldMkLst>
        <pc:spChg chg="mod">
          <ac:chgData name="Kaito Matsumoto" userId="1364693e-8cdd-48e4-94e2-bd50ceb60457" providerId="ADAL" clId="{B2F19A31-CEF6-40E5-860F-08D9288846E8}" dt="2023-12-14T06:49:02.091" v="6" actId="20577"/>
          <ac:spMkLst>
            <pc:docMk/>
            <pc:sldMk cId="2299250516" sldId="263"/>
            <ac:spMk id="3" creationId="{F18DF85D-4C97-4C9E-B35D-CB3D54C97739}"/>
          </ac:spMkLst>
        </pc:spChg>
      </pc:sldChg>
      <pc:sldChg chg="modSp mod">
        <pc:chgData name="Kaito Matsumoto" userId="1364693e-8cdd-48e4-94e2-bd50ceb60457" providerId="ADAL" clId="{B2F19A31-CEF6-40E5-860F-08D9288846E8}" dt="2023-12-14T06:48:58.782" v="3" actId="20577"/>
        <pc:sldMkLst>
          <pc:docMk/>
          <pc:sldMk cId="268223321" sldId="273"/>
        </pc:sldMkLst>
        <pc:spChg chg="mod">
          <ac:chgData name="Kaito Matsumoto" userId="1364693e-8cdd-48e4-94e2-bd50ceb60457" providerId="ADAL" clId="{B2F19A31-CEF6-40E5-860F-08D9288846E8}" dt="2023-12-14T06:48:58.782" v="3" actId="20577"/>
          <ac:spMkLst>
            <pc:docMk/>
            <pc:sldMk cId="268223321" sldId="273"/>
            <ac:spMk id="3" creationId="{422FBD56-97E1-408F-8017-A51302D120E8}"/>
          </ac:spMkLst>
        </pc:spChg>
      </pc:sldChg>
      <pc:sldChg chg="modSp mod">
        <pc:chgData name="Kaito Matsumoto" userId="1364693e-8cdd-48e4-94e2-bd50ceb60457" providerId="ADAL" clId="{B2F19A31-CEF6-40E5-860F-08D9288846E8}" dt="2023-12-14T06:49:05.033" v="8" actId="20577"/>
        <pc:sldMkLst>
          <pc:docMk/>
          <pc:sldMk cId="1246630204" sldId="274"/>
        </pc:sldMkLst>
        <pc:spChg chg="mod">
          <ac:chgData name="Kaito Matsumoto" userId="1364693e-8cdd-48e4-94e2-bd50ceb60457" providerId="ADAL" clId="{B2F19A31-CEF6-40E5-860F-08D9288846E8}" dt="2023-12-14T06:49:05.033" v="8" actId="20577"/>
          <ac:spMkLst>
            <pc:docMk/>
            <pc:sldMk cId="1246630204" sldId="274"/>
            <ac:spMk id="3" creationId="{F18DF85D-4C97-4C9E-B35D-CB3D54C97739}"/>
          </ac:spMkLst>
        </pc:spChg>
      </pc:sldChg>
      <pc:sldChg chg="modSp mod">
        <pc:chgData name="Kaito Matsumoto" userId="1364693e-8cdd-48e4-94e2-bd50ceb60457" providerId="ADAL" clId="{B2F19A31-CEF6-40E5-860F-08D9288846E8}" dt="2023-12-14T06:49:08.149" v="10" actId="20577"/>
        <pc:sldMkLst>
          <pc:docMk/>
          <pc:sldMk cId="2363003656" sldId="275"/>
        </pc:sldMkLst>
        <pc:spChg chg="mod">
          <ac:chgData name="Kaito Matsumoto" userId="1364693e-8cdd-48e4-94e2-bd50ceb60457" providerId="ADAL" clId="{B2F19A31-CEF6-40E5-860F-08D9288846E8}" dt="2023-12-14T06:49:08.149" v="10" actId="20577"/>
          <ac:spMkLst>
            <pc:docMk/>
            <pc:sldMk cId="2363003656" sldId="275"/>
            <ac:spMk id="3" creationId="{F18DF85D-4C97-4C9E-B35D-CB3D54C97739}"/>
          </ac:spMkLst>
        </pc:spChg>
      </pc:sldChg>
      <pc:sldChg chg="modSp mod">
        <pc:chgData name="Kaito Matsumoto" userId="1364693e-8cdd-48e4-94e2-bd50ceb60457" providerId="ADAL" clId="{B2F19A31-CEF6-40E5-860F-08D9288846E8}" dt="2023-12-14T06:49:13.177" v="12" actId="20577"/>
        <pc:sldMkLst>
          <pc:docMk/>
          <pc:sldMk cId="3628086525" sldId="276"/>
        </pc:sldMkLst>
        <pc:spChg chg="mod">
          <ac:chgData name="Kaito Matsumoto" userId="1364693e-8cdd-48e4-94e2-bd50ceb60457" providerId="ADAL" clId="{B2F19A31-CEF6-40E5-860F-08D9288846E8}" dt="2023-12-14T06:49:13.177" v="12" actId="20577"/>
          <ac:spMkLst>
            <pc:docMk/>
            <pc:sldMk cId="3628086525" sldId="276"/>
            <ac:spMk id="3" creationId="{F18DF85D-4C97-4C9E-B35D-CB3D54C97739}"/>
          </ac:spMkLst>
        </pc:spChg>
      </pc:sldChg>
      <pc:sldChg chg="modSp mod">
        <pc:chgData name="Kaito Matsumoto" userId="1364693e-8cdd-48e4-94e2-bd50ceb60457" providerId="ADAL" clId="{B2F19A31-CEF6-40E5-860F-08D9288846E8}" dt="2023-12-14T06:49:16.078" v="14" actId="20577"/>
        <pc:sldMkLst>
          <pc:docMk/>
          <pc:sldMk cId="3823760633" sldId="277"/>
        </pc:sldMkLst>
        <pc:spChg chg="mod">
          <ac:chgData name="Kaito Matsumoto" userId="1364693e-8cdd-48e4-94e2-bd50ceb60457" providerId="ADAL" clId="{B2F19A31-CEF6-40E5-860F-08D9288846E8}" dt="2023-12-14T06:49:16.078" v="14" actId="20577"/>
          <ac:spMkLst>
            <pc:docMk/>
            <pc:sldMk cId="3823760633" sldId="277"/>
            <ac:spMk id="3" creationId="{F18DF85D-4C97-4C9E-B35D-CB3D54C97739}"/>
          </ac:spMkLst>
        </pc:spChg>
      </pc:sldChg>
      <pc:sldChg chg="modSp mod">
        <pc:chgData name="Kaito Matsumoto" userId="1364693e-8cdd-48e4-94e2-bd50ceb60457" providerId="ADAL" clId="{B2F19A31-CEF6-40E5-860F-08D9288846E8}" dt="2023-12-14T06:49:19.199" v="16" actId="20577"/>
        <pc:sldMkLst>
          <pc:docMk/>
          <pc:sldMk cId="702310200" sldId="279"/>
        </pc:sldMkLst>
        <pc:spChg chg="mod">
          <ac:chgData name="Kaito Matsumoto" userId="1364693e-8cdd-48e4-94e2-bd50ceb60457" providerId="ADAL" clId="{B2F19A31-CEF6-40E5-860F-08D9288846E8}" dt="2023-12-14T06:49:19.199" v="16" actId="20577"/>
          <ac:spMkLst>
            <pc:docMk/>
            <pc:sldMk cId="702310200" sldId="279"/>
            <ac:spMk id="3" creationId="{F18DF85D-4C97-4C9E-B35D-CB3D54C97739}"/>
          </ac:spMkLst>
        </pc:spChg>
      </pc:sldChg>
      <pc:sldChg chg="modSp mod">
        <pc:chgData name="Kaito Matsumoto" userId="1364693e-8cdd-48e4-94e2-bd50ceb60457" providerId="ADAL" clId="{B2F19A31-CEF6-40E5-860F-08D9288846E8}" dt="2023-12-14T06:49:29.249" v="18" actId="20577"/>
        <pc:sldMkLst>
          <pc:docMk/>
          <pc:sldMk cId="2941885540" sldId="280"/>
        </pc:sldMkLst>
        <pc:spChg chg="mod">
          <ac:chgData name="Kaito Matsumoto" userId="1364693e-8cdd-48e4-94e2-bd50ceb60457" providerId="ADAL" clId="{B2F19A31-CEF6-40E5-860F-08D9288846E8}" dt="2023-12-14T06:49:29.249" v="18" actId="20577"/>
          <ac:spMkLst>
            <pc:docMk/>
            <pc:sldMk cId="2941885540" sldId="280"/>
            <ac:spMk id="3" creationId="{F18DF85D-4C97-4C9E-B35D-CB3D54C97739}"/>
          </ac:spMkLst>
        </pc:spChg>
      </pc:sldChg>
      <pc:sldChg chg="modSp mod">
        <pc:chgData name="Kaito Matsumoto" userId="1364693e-8cdd-48e4-94e2-bd50ceb60457" providerId="ADAL" clId="{B2F19A31-CEF6-40E5-860F-08D9288846E8}" dt="2023-12-14T06:49:36.407" v="22" actId="20577"/>
        <pc:sldMkLst>
          <pc:docMk/>
          <pc:sldMk cId="3301601435" sldId="281"/>
        </pc:sldMkLst>
        <pc:spChg chg="mod">
          <ac:chgData name="Kaito Matsumoto" userId="1364693e-8cdd-48e4-94e2-bd50ceb60457" providerId="ADAL" clId="{B2F19A31-CEF6-40E5-860F-08D9288846E8}" dt="2023-12-14T06:49:36.407" v="22" actId="20577"/>
          <ac:spMkLst>
            <pc:docMk/>
            <pc:sldMk cId="3301601435" sldId="281"/>
            <ac:spMk id="3" creationId="{F18DF85D-4C97-4C9E-B35D-CB3D54C97739}"/>
          </ac:spMkLst>
        </pc:spChg>
      </pc:sldChg>
      <pc:sldChg chg="modSp mod">
        <pc:chgData name="Kaito Matsumoto" userId="1364693e-8cdd-48e4-94e2-bd50ceb60457" providerId="ADAL" clId="{B2F19A31-CEF6-40E5-860F-08D9288846E8}" dt="2023-12-14T06:49:40.067" v="24" actId="20577"/>
        <pc:sldMkLst>
          <pc:docMk/>
          <pc:sldMk cId="3253291270" sldId="282"/>
        </pc:sldMkLst>
        <pc:spChg chg="mod">
          <ac:chgData name="Kaito Matsumoto" userId="1364693e-8cdd-48e4-94e2-bd50ceb60457" providerId="ADAL" clId="{B2F19A31-CEF6-40E5-860F-08D9288846E8}" dt="2023-12-14T06:49:40.067" v="24" actId="20577"/>
          <ac:spMkLst>
            <pc:docMk/>
            <pc:sldMk cId="3253291270" sldId="282"/>
            <ac:spMk id="3" creationId="{F18DF85D-4C97-4C9E-B35D-CB3D54C97739}"/>
          </ac:spMkLst>
        </pc:spChg>
      </pc:sldChg>
      <pc:sldChg chg="modSp mod">
        <pc:chgData name="Kaito Matsumoto" userId="1364693e-8cdd-48e4-94e2-bd50ceb60457" providerId="ADAL" clId="{B2F19A31-CEF6-40E5-860F-08D9288846E8}" dt="2023-12-14T06:49:42.799" v="28" actId="20577"/>
        <pc:sldMkLst>
          <pc:docMk/>
          <pc:sldMk cId="71772060" sldId="283"/>
        </pc:sldMkLst>
        <pc:spChg chg="mod">
          <ac:chgData name="Kaito Matsumoto" userId="1364693e-8cdd-48e4-94e2-bd50ceb60457" providerId="ADAL" clId="{B2F19A31-CEF6-40E5-860F-08D9288846E8}" dt="2023-12-14T06:49:42.799" v="28" actId="20577"/>
          <ac:spMkLst>
            <pc:docMk/>
            <pc:sldMk cId="71772060" sldId="283"/>
            <ac:spMk id="3" creationId="{F18DF85D-4C97-4C9E-B35D-CB3D54C97739}"/>
          </ac:spMkLst>
        </pc:spChg>
      </pc:sldChg>
      <pc:sldChg chg="modSp mod">
        <pc:chgData name="Kaito Matsumoto" userId="1364693e-8cdd-48e4-94e2-bd50ceb60457" providerId="ADAL" clId="{B2F19A31-CEF6-40E5-860F-08D9288846E8}" dt="2023-12-14T06:49:46.077" v="32" actId="20577"/>
        <pc:sldMkLst>
          <pc:docMk/>
          <pc:sldMk cId="1388051366" sldId="284"/>
        </pc:sldMkLst>
        <pc:spChg chg="mod">
          <ac:chgData name="Kaito Matsumoto" userId="1364693e-8cdd-48e4-94e2-bd50ceb60457" providerId="ADAL" clId="{B2F19A31-CEF6-40E5-860F-08D9288846E8}" dt="2023-12-14T06:49:46.077" v="32" actId="20577"/>
          <ac:spMkLst>
            <pc:docMk/>
            <pc:sldMk cId="1388051366" sldId="284"/>
            <ac:spMk id="3" creationId="{F18DF85D-4C97-4C9E-B35D-CB3D54C97739}"/>
          </ac:spMkLst>
        </pc:spChg>
      </pc:sldChg>
      <pc:sldChg chg="modSp mod">
        <pc:chgData name="Kaito Matsumoto" userId="1364693e-8cdd-48e4-94e2-bd50ceb60457" providerId="ADAL" clId="{B2F19A31-CEF6-40E5-860F-08D9288846E8}" dt="2023-12-14T06:49:48.987" v="34" actId="20577"/>
        <pc:sldMkLst>
          <pc:docMk/>
          <pc:sldMk cId="3941340461" sldId="285"/>
        </pc:sldMkLst>
        <pc:spChg chg="mod">
          <ac:chgData name="Kaito Matsumoto" userId="1364693e-8cdd-48e4-94e2-bd50ceb60457" providerId="ADAL" clId="{B2F19A31-CEF6-40E5-860F-08D9288846E8}" dt="2023-12-14T06:49:48.987" v="34" actId="20577"/>
          <ac:spMkLst>
            <pc:docMk/>
            <pc:sldMk cId="3941340461" sldId="285"/>
            <ac:spMk id="3" creationId="{F18DF85D-4C97-4C9E-B35D-CB3D54C97739}"/>
          </ac:spMkLst>
        </pc:spChg>
      </pc:sldChg>
      <pc:sldChg chg="modSp mod">
        <pc:chgData name="Kaito Matsumoto" userId="1364693e-8cdd-48e4-94e2-bd50ceb60457" providerId="ADAL" clId="{B2F19A31-CEF6-40E5-860F-08D9288846E8}" dt="2023-12-14T06:49:52.732" v="36" actId="20577"/>
        <pc:sldMkLst>
          <pc:docMk/>
          <pc:sldMk cId="957467802" sldId="286"/>
        </pc:sldMkLst>
        <pc:spChg chg="mod">
          <ac:chgData name="Kaito Matsumoto" userId="1364693e-8cdd-48e4-94e2-bd50ceb60457" providerId="ADAL" clId="{B2F19A31-CEF6-40E5-860F-08D9288846E8}" dt="2023-12-14T06:49:52.732" v="36" actId="20577"/>
          <ac:spMkLst>
            <pc:docMk/>
            <pc:sldMk cId="957467802" sldId="286"/>
            <ac:spMk id="3" creationId="{F18DF85D-4C97-4C9E-B35D-CB3D54C97739}"/>
          </ac:spMkLst>
        </pc:spChg>
      </pc:sldChg>
      <pc:sldChg chg="modSp mod">
        <pc:chgData name="Kaito Matsumoto" userId="1364693e-8cdd-48e4-94e2-bd50ceb60457" providerId="ADAL" clId="{B2F19A31-CEF6-40E5-860F-08D9288846E8}" dt="2023-12-14T06:49:55.668" v="38" actId="20577"/>
        <pc:sldMkLst>
          <pc:docMk/>
          <pc:sldMk cId="4064088480" sldId="287"/>
        </pc:sldMkLst>
        <pc:spChg chg="mod">
          <ac:chgData name="Kaito Matsumoto" userId="1364693e-8cdd-48e4-94e2-bd50ceb60457" providerId="ADAL" clId="{B2F19A31-CEF6-40E5-860F-08D9288846E8}" dt="2023-12-14T06:49:55.668" v="38" actId="20577"/>
          <ac:spMkLst>
            <pc:docMk/>
            <pc:sldMk cId="4064088480" sldId="287"/>
            <ac:spMk id="3" creationId="{F18DF85D-4C97-4C9E-B35D-CB3D54C97739}"/>
          </ac:spMkLst>
        </pc:spChg>
      </pc:sldChg>
      <pc:sldChg chg="modSp mod">
        <pc:chgData name="Kaito Matsumoto" userId="1364693e-8cdd-48e4-94e2-bd50ceb60457" providerId="ADAL" clId="{B2F19A31-CEF6-40E5-860F-08D9288846E8}" dt="2023-12-14T06:49:59.509" v="40" actId="20577"/>
        <pc:sldMkLst>
          <pc:docMk/>
          <pc:sldMk cId="2409946338" sldId="288"/>
        </pc:sldMkLst>
        <pc:spChg chg="mod">
          <ac:chgData name="Kaito Matsumoto" userId="1364693e-8cdd-48e4-94e2-bd50ceb60457" providerId="ADAL" clId="{B2F19A31-CEF6-40E5-860F-08D9288846E8}" dt="2023-12-14T06:49:59.509" v="40" actId="20577"/>
          <ac:spMkLst>
            <pc:docMk/>
            <pc:sldMk cId="2409946338" sldId="288"/>
            <ac:spMk id="3" creationId="{F18DF85D-4C97-4C9E-B35D-CB3D54C97739}"/>
          </ac:spMkLst>
        </pc:spChg>
      </pc:sldChg>
      <pc:sldChg chg="modSp mod">
        <pc:chgData name="Kaito Matsumoto" userId="1364693e-8cdd-48e4-94e2-bd50ceb60457" providerId="ADAL" clId="{B2F19A31-CEF6-40E5-860F-08D9288846E8}" dt="2023-12-14T06:50:02.239" v="42" actId="20577"/>
        <pc:sldMkLst>
          <pc:docMk/>
          <pc:sldMk cId="4174195809" sldId="289"/>
        </pc:sldMkLst>
        <pc:spChg chg="mod">
          <ac:chgData name="Kaito Matsumoto" userId="1364693e-8cdd-48e4-94e2-bd50ceb60457" providerId="ADAL" clId="{B2F19A31-CEF6-40E5-860F-08D9288846E8}" dt="2023-12-14T06:50:02.239" v="42" actId="20577"/>
          <ac:spMkLst>
            <pc:docMk/>
            <pc:sldMk cId="4174195809" sldId="289"/>
            <ac:spMk id="3" creationId="{F18DF85D-4C97-4C9E-B35D-CB3D54C97739}"/>
          </ac:spMkLst>
        </pc:spChg>
      </pc:sldChg>
      <pc:sldChg chg="modSp mod">
        <pc:chgData name="Kaito Matsumoto" userId="1364693e-8cdd-48e4-94e2-bd50ceb60457" providerId="ADAL" clId="{B2F19A31-CEF6-40E5-860F-08D9288846E8}" dt="2023-12-14T06:49:33.074" v="20" actId="20577"/>
        <pc:sldMkLst>
          <pc:docMk/>
          <pc:sldMk cId="2503996783" sldId="292"/>
        </pc:sldMkLst>
        <pc:spChg chg="mod">
          <ac:chgData name="Kaito Matsumoto" userId="1364693e-8cdd-48e4-94e2-bd50ceb60457" providerId="ADAL" clId="{B2F19A31-CEF6-40E5-860F-08D9288846E8}" dt="2023-12-14T06:49:33.074" v="20" actId="20577"/>
          <ac:spMkLst>
            <pc:docMk/>
            <pc:sldMk cId="2503996783" sldId="292"/>
            <ac:spMk id="3" creationId="{F18DF85D-4C97-4C9E-B35D-CB3D54C97739}"/>
          </ac:spMkLst>
        </pc:spChg>
      </pc:sldChg>
      <pc:sldChg chg="modSp mod">
        <pc:chgData name="Kaito Matsumoto" userId="1364693e-8cdd-48e4-94e2-bd50ceb60457" providerId="ADAL" clId="{B2F19A31-CEF6-40E5-860F-08D9288846E8}" dt="2023-12-14T06:50:05.380" v="44" actId="20577"/>
        <pc:sldMkLst>
          <pc:docMk/>
          <pc:sldMk cId="206433627" sldId="293"/>
        </pc:sldMkLst>
        <pc:spChg chg="mod">
          <ac:chgData name="Kaito Matsumoto" userId="1364693e-8cdd-48e4-94e2-bd50ceb60457" providerId="ADAL" clId="{B2F19A31-CEF6-40E5-860F-08D9288846E8}" dt="2023-12-14T06:50:05.380" v="44" actId="20577"/>
          <ac:spMkLst>
            <pc:docMk/>
            <pc:sldMk cId="206433627" sldId="293"/>
            <ac:spMk id="3" creationId="{F18DF85D-4C97-4C9E-B35D-CB3D54C97739}"/>
          </ac:spMkLst>
        </pc:spChg>
      </pc:sldChg>
    </pc:docChg>
  </pc:docChgLst>
  <pc:docChgLst>
    <pc:chgData name="Naoto Miyake" userId="2c3e2cc4-d177-4949-ad18-e5b4b32ecf8d" providerId="ADAL" clId="{BCF92E7B-845B-4D55-A44F-FD10F84528EF}"/>
    <pc:docChg chg="undo custSel modSld">
      <pc:chgData name="Naoto Miyake" userId="2c3e2cc4-d177-4949-ad18-e5b4b32ecf8d" providerId="ADAL" clId="{BCF92E7B-845B-4D55-A44F-FD10F84528EF}" dt="2023-11-24T00:47:57.237" v="40"/>
      <pc:docMkLst>
        <pc:docMk/>
      </pc:docMkLst>
      <pc:sldChg chg="modCm">
        <pc:chgData name="Naoto Miyake" userId="2c3e2cc4-d177-4949-ad18-e5b4b32ecf8d" providerId="ADAL" clId="{BCF92E7B-845B-4D55-A44F-FD10F84528EF}" dt="2023-11-24T00:45:47.245" v="0"/>
        <pc:sldMkLst>
          <pc:docMk/>
          <pc:sldMk cId="4173970799" sldId="259"/>
        </pc:sldMkLst>
      </pc:sldChg>
      <pc:sldChg chg="modSp mod">
        <pc:chgData name="Naoto Miyake" userId="2c3e2cc4-d177-4949-ad18-e5b4b32ecf8d" providerId="ADAL" clId="{BCF92E7B-845B-4D55-A44F-FD10F84528EF}" dt="2023-11-24T00:47:57.237" v="40"/>
        <pc:sldMkLst>
          <pc:docMk/>
          <pc:sldMk cId="2299250516" sldId="263"/>
        </pc:sldMkLst>
        <pc:spChg chg="mod">
          <ac:chgData name="Naoto Miyake" userId="2c3e2cc4-d177-4949-ad18-e5b4b32ecf8d" providerId="ADAL" clId="{BCF92E7B-845B-4D55-A44F-FD10F84528EF}" dt="2023-11-24T00:47:57.237" v="40"/>
          <ac:spMkLst>
            <pc:docMk/>
            <pc:sldMk cId="2299250516" sldId="263"/>
            <ac:spMk id="3" creationId="{F18DF85D-4C97-4C9E-B35D-CB3D54C97739}"/>
          </ac:spMkLst>
        </pc:spChg>
      </pc:sldChg>
      <pc:sldChg chg="modSp mod">
        <pc:chgData name="Naoto Miyake" userId="2c3e2cc4-d177-4949-ad18-e5b4b32ecf8d" providerId="ADAL" clId="{BCF92E7B-845B-4D55-A44F-FD10F84528EF}" dt="2023-11-24T00:47:18.836" v="37" actId="20577"/>
        <pc:sldMkLst>
          <pc:docMk/>
          <pc:sldMk cId="4057195821" sldId="271"/>
        </pc:sldMkLst>
        <pc:spChg chg="mod">
          <ac:chgData name="Naoto Miyake" userId="2c3e2cc4-d177-4949-ad18-e5b4b32ecf8d" providerId="ADAL" clId="{BCF92E7B-845B-4D55-A44F-FD10F84528EF}" dt="2023-11-24T00:47:18.836" v="37" actId="20577"/>
          <ac:spMkLst>
            <pc:docMk/>
            <pc:sldMk cId="4057195821" sldId="271"/>
            <ac:spMk id="5" creationId="{2E5F51F9-FB27-4E23-BFF0-02239AD23D3B}"/>
          </ac:spMkLst>
        </pc:spChg>
      </pc:sldChg>
    </pc:docChg>
  </pc:docChgLst>
  <pc:docChgLst>
    <pc:chgData name="Naoto Miyake" userId="2c3e2cc4-d177-4949-ad18-e5b4b32ecf8d" providerId="ADAL" clId="{23754252-214C-46D8-8D95-DE98877AAD7D}"/>
    <pc:docChg chg="modSld">
      <pc:chgData name="Naoto Miyake" userId="2c3e2cc4-d177-4949-ad18-e5b4b32ecf8d" providerId="ADAL" clId="{23754252-214C-46D8-8D95-DE98877AAD7D}" dt="2023-10-17T06:32:41.245" v="34" actId="20577"/>
      <pc:docMkLst>
        <pc:docMk/>
      </pc:docMkLst>
      <pc:sldChg chg="modSp mod">
        <pc:chgData name="Naoto Miyake" userId="2c3e2cc4-d177-4949-ad18-e5b4b32ecf8d" providerId="ADAL" clId="{23754252-214C-46D8-8D95-DE98877AAD7D}" dt="2023-10-17T06:32:41.245" v="34" actId="20577"/>
        <pc:sldMkLst>
          <pc:docMk/>
          <pc:sldMk cId="3734082468" sldId="291"/>
        </pc:sldMkLst>
        <pc:spChg chg="mod">
          <ac:chgData name="Naoto Miyake" userId="2c3e2cc4-d177-4949-ad18-e5b4b32ecf8d" providerId="ADAL" clId="{23754252-214C-46D8-8D95-DE98877AAD7D}" dt="2023-10-17T06:32:41.245" v="34" actId="20577"/>
          <ac:spMkLst>
            <pc:docMk/>
            <pc:sldMk cId="3734082468" sldId="291"/>
            <ac:spMk id="3" creationId="{AA321D20-D092-4C7C-838D-AE938426FEF5}"/>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3" y="-1577"/>
            <a:ext cx="2920873" cy="494814"/>
          </a:xfrm>
          <a:prstGeom prst="rect">
            <a:avLst/>
          </a:prstGeom>
          <a:noFill/>
          <a:ln w="9525">
            <a:noFill/>
            <a:miter lim="800000"/>
            <a:headEnd/>
            <a:tailEnd/>
          </a:ln>
          <a:effectLst/>
        </p:spPr>
        <p:txBody>
          <a:bodyPr vert="horz" wrap="square" lIns="18887" tIns="0" rIns="18887" bIns="0" numCol="1" anchor="t" anchorCtr="0" compatLnSpc="1">
            <a:prstTxWarp prst="textNoShape">
              <a:avLst/>
            </a:prstTxWarp>
          </a:bodyPr>
          <a:lstStyle>
            <a:lvl1pPr algn="l" defTabSz="904661" eaLnBrk="0" hangingPunct="0">
              <a:spcAft>
                <a:spcPct val="0"/>
              </a:spcAft>
              <a:buClrTx/>
              <a:buSzTx/>
              <a:buFontTx/>
              <a:buNone/>
              <a:defRPr kumimoji="0" sz="1000" i="1">
                <a:solidFill>
                  <a:schemeClr val="tx1"/>
                </a:solidFill>
                <a:latin typeface="Arial" charset="0"/>
                <a:ea typeface="+mn-ea"/>
              </a:defRPr>
            </a:lvl1pPr>
          </a:lstStyle>
          <a:p>
            <a:pPr>
              <a:defRPr/>
            </a:pPr>
            <a:endParaRPr lang="en-US" altLang="ja-JP"/>
          </a:p>
        </p:txBody>
      </p:sp>
      <p:sp>
        <p:nvSpPr>
          <p:cNvPr id="4099" name="Rectangle 3"/>
          <p:cNvSpPr>
            <a:spLocks noGrp="1" noChangeArrowheads="1"/>
          </p:cNvSpPr>
          <p:nvPr>
            <p:ph type="dt" sz="quarter" idx="1"/>
          </p:nvPr>
        </p:nvSpPr>
        <p:spPr bwMode="auto">
          <a:xfrm>
            <a:off x="3814891" y="-1577"/>
            <a:ext cx="2920873" cy="494814"/>
          </a:xfrm>
          <a:prstGeom prst="rect">
            <a:avLst/>
          </a:prstGeom>
          <a:noFill/>
          <a:ln w="9525">
            <a:noFill/>
            <a:miter lim="800000"/>
            <a:headEnd/>
            <a:tailEnd/>
          </a:ln>
          <a:effectLst/>
        </p:spPr>
        <p:txBody>
          <a:bodyPr vert="horz" wrap="square" lIns="18887" tIns="0" rIns="18887" bIns="0" numCol="1" anchor="t" anchorCtr="0" compatLnSpc="1">
            <a:prstTxWarp prst="textNoShape">
              <a:avLst/>
            </a:prstTxWarp>
          </a:bodyPr>
          <a:lstStyle>
            <a:lvl1pPr algn="r" defTabSz="904661" eaLnBrk="0" hangingPunct="0">
              <a:spcAft>
                <a:spcPct val="0"/>
              </a:spcAft>
              <a:buClrTx/>
              <a:buSzTx/>
              <a:buFontTx/>
              <a:buNone/>
              <a:defRPr kumimoji="0" sz="1000" i="1">
                <a:solidFill>
                  <a:schemeClr val="tx1"/>
                </a:solidFill>
                <a:latin typeface="Arial" charset="0"/>
                <a:ea typeface="+mn-ea"/>
              </a:defRPr>
            </a:lvl1pPr>
          </a:lstStyle>
          <a:p>
            <a:pPr>
              <a:defRPr/>
            </a:pPr>
            <a:fld id="{2ECCE7CA-A882-4CE6-8799-5B331DCF5C29}" type="datetime4">
              <a:rPr lang="ja-JP" altLang="en-US" smtClean="0"/>
              <a:t>2023年12月14日</a:t>
            </a:fld>
            <a:endParaRPr lang="en-US" altLang="ja-JP"/>
          </a:p>
        </p:txBody>
      </p:sp>
      <p:sp>
        <p:nvSpPr>
          <p:cNvPr id="4100" name="Rectangle 4"/>
          <p:cNvSpPr>
            <a:spLocks noGrp="1" noChangeArrowheads="1"/>
          </p:cNvSpPr>
          <p:nvPr>
            <p:ph type="sldNum" sz="quarter" idx="3"/>
          </p:nvPr>
        </p:nvSpPr>
        <p:spPr bwMode="auto">
          <a:xfrm>
            <a:off x="3814891" y="9373078"/>
            <a:ext cx="2920873" cy="494813"/>
          </a:xfrm>
          <a:prstGeom prst="rect">
            <a:avLst/>
          </a:prstGeom>
          <a:noFill/>
          <a:ln w="9525">
            <a:noFill/>
            <a:miter lim="800000"/>
            <a:headEnd/>
            <a:tailEnd/>
          </a:ln>
          <a:effectLst/>
        </p:spPr>
        <p:txBody>
          <a:bodyPr vert="horz" wrap="square" lIns="18887" tIns="0" rIns="18887" bIns="0" numCol="1" anchor="b" anchorCtr="0" compatLnSpc="1">
            <a:prstTxWarp prst="textNoShape">
              <a:avLst/>
            </a:prstTxWarp>
          </a:bodyPr>
          <a:lstStyle>
            <a:lvl5pPr marL="1812496" lvl="4" algn="r" defTabSz="904661" eaLnBrk="0" hangingPunct="0">
              <a:spcAft>
                <a:spcPct val="0"/>
              </a:spcAft>
              <a:buClrTx/>
              <a:buSzTx/>
              <a:buFontTx/>
              <a:buNone/>
              <a:defRPr kumimoji="0" sz="1000" i="1">
                <a:solidFill>
                  <a:schemeClr val="tx1"/>
                </a:solidFill>
                <a:latin typeface="Arial" charset="0"/>
                <a:ea typeface="+mn-ea"/>
              </a:defRPr>
            </a:lvl5pPr>
          </a:lstStyle>
          <a:p>
            <a:pPr lvl="4">
              <a:defRPr/>
            </a:pPr>
            <a:fld id="{2482A4BC-C122-4210-9464-06C118DDE7D9}" type="slidenum">
              <a:rPr lang="ja-JP" altLang="en-US"/>
              <a:pPr lvl="4">
                <a:defRPr/>
              </a:pPr>
              <a:t>‹#›</a:t>
            </a:fld>
            <a:endParaRPr lang="en-US" altLang="ja-JP"/>
          </a:p>
        </p:txBody>
      </p:sp>
      <p:sp>
        <p:nvSpPr>
          <p:cNvPr id="4101" name="Rectangle 5"/>
          <p:cNvSpPr>
            <a:spLocks noGrp="1" noChangeArrowheads="1"/>
          </p:cNvSpPr>
          <p:nvPr>
            <p:ph type="ftr" sz="quarter" idx="2"/>
          </p:nvPr>
        </p:nvSpPr>
        <p:spPr bwMode="auto">
          <a:xfrm>
            <a:off x="14142" y="9390410"/>
            <a:ext cx="2914588" cy="458568"/>
          </a:xfrm>
          <a:prstGeom prst="rect">
            <a:avLst/>
          </a:prstGeom>
          <a:noFill/>
          <a:ln w="9525">
            <a:noFill/>
            <a:miter lim="800000"/>
            <a:headEnd/>
            <a:tailEnd/>
          </a:ln>
          <a:effectLst/>
        </p:spPr>
        <p:txBody>
          <a:bodyPr vert="horz" wrap="square" lIns="14166" tIns="0" rIns="14166" bIns="0" numCol="1" anchor="b" anchorCtr="0" compatLnSpc="1">
            <a:prstTxWarp prst="textNoShape">
              <a:avLst/>
            </a:prstTxWarp>
          </a:bodyPr>
          <a:lstStyle>
            <a:lvl1pPr algn="l" defTabSz="488834" eaLnBrk="0" hangingPunct="0">
              <a:spcAft>
                <a:spcPct val="0"/>
              </a:spcAft>
              <a:buClrTx/>
              <a:buSzTx/>
              <a:buFontTx/>
              <a:buNone/>
              <a:defRPr kumimoji="0" sz="700" i="1">
                <a:solidFill>
                  <a:schemeClr val="accent1"/>
                </a:solidFill>
                <a:latin typeface="Arial" charset="0"/>
                <a:ea typeface="+mn-ea"/>
              </a:defRPr>
            </a:lvl1pPr>
          </a:lstStyle>
          <a:p>
            <a:pPr>
              <a:defRPr/>
            </a:pPr>
            <a:endParaRPr lang="en-US" altLang="ja-JP"/>
          </a:p>
        </p:txBody>
      </p:sp>
    </p:spTree>
    <p:extLst>
      <p:ext uri="{BB962C8B-B14F-4D97-AF65-F5344CB8AC3E}">
        <p14:creationId xmlns:p14="http://schemas.microsoft.com/office/powerpoint/2010/main" val="212875481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3" y="-1577"/>
            <a:ext cx="2920873" cy="494814"/>
          </a:xfrm>
          <a:prstGeom prst="rect">
            <a:avLst/>
          </a:prstGeom>
          <a:noFill/>
          <a:ln w="9525">
            <a:noFill/>
            <a:miter lim="800000"/>
            <a:headEnd/>
            <a:tailEnd/>
          </a:ln>
          <a:effectLst/>
        </p:spPr>
        <p:txBody>
          <a:bodyPr vert="horz" wrap="square" lIns="18887" tIns="0" rIns="18887" bIns="0" numCol="1" anchor="t" anchorCtr="0" compatLnSpc="1">
            <a:prstTxWarp prst="textNoShape">
              <a:avLst/>
            </a:prstTxWarp>
          </a:bodyPr>
          <a:lstStyle>
            <a:lvl1pPr algn="l" defTabSz="904661" eaLnBrk="0" hangingPunct="0">
              <a:spcAft>
                <a:spcPct val="0"/>
              </a:spcAft>
              <a:buClrTx/>
              <a:buSzTx/>
              <a:buFontTx/>
              <a:buNone/>
              <a:defRPr kumimoji="0" sz="1000" i="1">
                <a:solidFill>
                  <a:schemeClr val="tx1"/>
                </a:solidFill>
                <a:latin typeface="Arial" charset="0"/>
                <a:ea typeface="+mn-ea"/>
              </a:defRPr>
            </a:lvl1pPr>
          </a:lstStyle>
          <a:p>
            <a:pPr>
              <a:defRPr/>
            </a:pPr>
            <a:endParaRPr lang="en-US" altLang="ja-JP"/>
          </a:p>
        </p:txBody>
      </p:sp>
      <p:sp>
        <p:nvSpPr>
          <p:cNvPr id="2051" name="Rectangle 3"/>
          <p:cNvSpPr>
            <a:spLocks noGrp="1" noChangeArrowheads="1"/>
          </p:cNvSpPr>
          <p:nvPr>
            <p:ph type="dt" idx="1"/>
          </p:nvPr>
        </p:nvSpPr>
        <p:spPr bwMode="auto">
          <a:xfrm>
            <a:off x="3814891" y="-1577"/>
            <a:ext cx="2920873" cy="494814"/>
          </a:xfrm>
          <a:prstGeom prst="rect">
            <a:avLst/>
          </a:prstGeom>
          <a:noFill/>
          <a:ln w="9525">
            <a:noFill/>
            <a:miter lim="800000"/>
            <a:headEnd/>
            <a:tailEnd/>
          </a:ln>
          <a:effectLst/>
        </p:spPr>
        <p:txBody>
          <a:bodyPr vert="horz" wrap="square" lIns="18887" tIns="0" rIns="18887" bIns="0" numCol="1" anchor="t" anchorCtr="0" compatLnSpc="1">
            <a:prstTxWarp prst="textNoShape">
              <a:avLst/>
            </a:prstTxWarp>
          </a:bodyPr>
          <a:lstStyle>
            <a:lvl1pPr algn="r" defTabSz="904661" eaLnBrk="0" hangingPunct="0">
              <a:spcAft>
                <a:spcPct val="0"/>
              </a:spcAft>
              <a:buClrTx/>
              <a:buSzTx/>
              <a:buFontTx/>
              <a:buNone/>
              <a:defRPr kumimoji="0" sz="1000" i="1">
                <a:solidFill>
                  <a:schemeClr val="tx1"/>
                </a:solidFill>
                <a:latin typeface="Arial" charset="0"/>
                <a:ea typeface="+mn-ea"/>
              </a:defRPr>
            </a:lvl1pPr>
          </a:lstStyle>
          <a:p>
            <a:pPr>
              <a:defRPr/>
            </a:pPr>
            <a:fld id="{6746C92F-7817-483A-85A6-93D6E58F91C6}" type="datetime4">
              <a:rPr lang="ja-JP" altLang="en-US" smtClean="0"/>
              <a:t>2023年12月14日</a:t>
            </a:fld>
            <a:endParaRPr lang="en-US" altLang="ja-JP"/>
          </a:p>
        </p:txBody>
      </p:sp>
      <p:sp>
        <p:nvSpPr>
          <p:cNvPr id="24580" name="Rectangle 4"/>
          <p:cNvSpPr>
            <a:spLocks noGrp="1" noRot="1" noChangeAspect="1" noChangeArrowheads="1" noTextEdit="1"/>
          </p:cNvSpPr>
          <p:nvPr>
            <p:ph type="sldImg" idx="2"/>
          </p:nvPr>
        </p:nvSpPr>
        <p:spPr bwMode="auto">
          <a:xfrm>
            <a:off x="765175" y="747713"/>
            <a:ext cx="5208588" cy="3683000"/>
          </a:xfrm>
          <a:prstGeom prst="rect">
            <a:avLst/>
          </a:prstGeom>
          <a:noFill/>
          <a:ln w="12700">
            <a:solidFill>
              <a:schemeClr val="tx1"/>
            </a:solidFill>
            <a:miter lim="800000"/>
            <a:headEnd/>
            <a:tailEnd/>
          </a:ln>
        </p:spPr>
      </p:sp>
      <p:sp>
        <p:nvSpPr>
          <p:cNvPr id="2053" name="Rectangle 5"/>
          <p:cNvSpPr>
            <a:spLocks noGrp="1" noChangeArrowheads="1"/>
          </p:cNvSpPr>
          <p:nvPr>
            <p:ph type="body" sz="quarter" idx="3"/>
          </p:nvPr>
        </p:nvSpPr>
        <p:spPr bwMode="auto">
          <a:xfrm>
            <a:off x="898731" y="4688117"/>
            <a:ext cx="4938303" cy="4439131"/>
          </a:xfrm>
          <a:prstGeom prst="rect">
            <a:avLst/>
          </a:prstGeom>
          <a:noFill/>
          <a:ln w="9525">
            <a:noFill/>
            <a:miter lim="800000"/>
            <a:headEnd/>
            <a:tailEnd/>
          </a:ln>
          <a:effectLst/>
        </p:spPr>
        <p:txBody>
          <a:bodyPr vert="horz" wrap="square" lIns="89714" tIns="45643" rIns="89714" bIns="45643" numCol="1" anchor="t" anchorCtr="0" compatLnSpc="1">
            <a:prstTxWarp prst="textNoShape">
              <a:avLst/>
            </a:prstTxWarp>
          </a:bodyPr>
          <a:lstStyle/>
          <a:p>
            <a:pPr lvl="0"/>
            <a:r>
              <a:rPr lang="en-US" altLang="ja-JP" noProof="0"/>
              <a:t>Click to edit Master text styles</a:t>
            </a:r>
          </a:p>
          <a:p>
            <a:pPr lvl="1"/>
            <a:r>
              <a:rPr lang="en-US" altLang="ja-JP" noProof="0"/>
              <a:t>Second level</a:t>
            </a:r>
          </a:p>
          <a:p>
            <a:pPr lvl="2"/>
            <a:r>
              <a:rPr lang="en-US" altLang="ja-JP" noProof="0"/>
              <a:t>Third level</a:t>
            </a:r>
          </a:p>
          <a:p>
            <a:pPr lvl="3"/>
            <a:r>
              <a:rPr lang="en-US" altLang="ja-JP" noProof="0"/>
              <a:t>Fourth level</a:t>
            </a:r>
          </a:p>
          <a:p>
            <a:pPr lvl="4"/>
            <a:r>
              <a:rPr lang="en-US" altLang="ja-JP" noProof="0"/>
              <a:t>Fifth level</a:t>
            </a:r>
          </a:p>
        </p:txBody>
      </p:sp>
      <p:sp>
        <p:nvSpPr>
          <p:cNvPr id="2054" name="Rectangle 6"/>
          <p:cNvSpPr>
            <a:spLocks noGrp="1" noChangeArrowheads="1"/>
          </p:cNvSpPr>
          <p:nvPr>
            <p:ph type="ftr" sz="quarter" idx="4"/>
          </p:nvPr>
        </p:nvSpPr>
        <p:spPr bwMode="auto">
          <a:xfrm>
            <a:off x="3" y="9373078"/>
            <a:ext cx="2920873" cy="494813"/>
          </a:xfrm>
          <a:prstGeom prst="rect">
            <a:avLst/>
          </a:prstGeom>
          <a:noFill/>
          <a:ln w="9525">
            <a:noFill/>
            <a:miter lim="800000"/>
            <a:headEnd/>
            <a:tailEnd/>
          </a:ln>
          <a:effectLst/>
        </p:spPr>
        <p:txBody>
          <a:bodyPr vert="horz" wrap="square" lIns="18887" tIns="0" rIns="18887" bIns="0" numCol="1" anchor="b" anchorCtr="0" compatLnSpc="1">
            <a:prstTxWarp prst="textNoShape">
              <a:avLst/>
            </a:prstTxWarp>
          </a:bodyPr>
          <a:lstStyle>
            <a:lvl1pPr algn="l" defTabSz="904661" eaLnBrk="0" hangingPunct="0">
              <a:spcAft>
                <a:spcPct val="0"/>
              </a:spcAft>
              <a:buClrTx/>
              <a:buSzTx/>
              <a:buFontTx/>
              <a:buNone/>
              <a:defRPr kumimoji="0" sz="1000" i="1">
                <a:solidFill>
                  <a:schemeClr val="tx1"/>
                </a:solidFill>
                <a:latin typeface="Arial" charset="0"/>
                <a:ea typeface="+mn-ea"/>
              </a:defRPr>
            </a:lvl1pPr>
          </a:lstStyle>
          <a:p>
            <a:pPr>
              <a:defRPr/>
            </a:pPr>
            <a:endParaRPr lang="en-US" altLang="ja-JP"/>
          </a:p>
        </p:txBody>
      </p:sp>
      <p:sp>
        <p:nvSpPr>
          <p:cNvPr id="2055" name="Rectangle 7"/>
          <p:cNvSpPr>
            <a:spLocks noGrp="1" noChangeArrowheads="1"/>
          </p:cNvSpPr>
          <p:nvPr>
            <p:ph type="sldNum" sz="quarter" idx="5"/>
          </p:nvPr>
        </p:nvSpPr>
        <p:spPr bwMode="auto">
          <a:xfrm>
            <a:off x="3814891" y="9373078"/>
            <a:ext cx="2920873" cy="494813"/>
          </a:xfrm>
          <a:prstGeom prst="rect">
            <a:avLst/>
          </a:prstGeom>
          <a:noFill/>
          <a:ln w="9525">
            <a:noFill/>
            <a:miter lim="800000"/>
            <a:headEnd/>
            <a:tailEnd/>
          </a:ln>
          <a:effectLst/>
        </p:spPr>
        <p:txBody>
          <a:bodyPr vert="horz" wrap="square" lIns="18887" tIns="0" rIns="18887" bIns="0" numCol="1" anchor="b" anchorCtr="0" compatLnSpc="1">
            <a:prstTxWarp prst="textNoShape">
              <a:avLst/>
            </a:prstTxWarp>
          </a:bodyPr>
          <a:lstStyle>
            <a:lvl1pPr algn="r" defTabSz="904661" eaLnBrk="0" hangingPunct="0">
              <a:spcAft>
                <a:spcPct val="0"/>
              </a:spcAft>
              <a:buClrTx/>
              <a:buSzTx/>
              <a:buFontTx/>
              <a:buNone/>
              <a:defRPr kumimoji="0" sz="1000" i="1">
                <a:solidFill>
                  <a:schemeClr val="tx1"/>
                </a:solidFill>
                <a:latin typeface="Arial" charset="0"/>
                <a:ea typeface="+mn-ea"/>
              </a:defRPr>
            </a:lvl1pPr>
          </a:lstStyle>
          <a:p>
            <a:pPr>
              <a:defRPr/>
            </a:pPr>
            <a:fld id="{76112920-6095-4B0A-AFC9-82E2C2B490BA}" type="slidenum">
              <a:rPr lang="ja-JP" altLang="en-US"/>
              <a:pPr>
                <a:defRPr/>
              </a:pPr>
              <a:t>‹#›</a:t>
            </a:fld>
            <a:endParaRPr lang="en-US" altLang="ja-JP"/>
          </a:p>
        </p:txBody>
      </p:sp>
    </p:spTree>
    <p:extLst>
      <p:ext uri="{BB962C8B-B14F-4D97-AF65-F5344CB8AC3E}">
        <p14:creationId xmlns:p14="http://schemas.microsoft.com/office/powerpoint/2010/main" val="2477451819"/>
      </p:ext>
    </p:extLst>
  </p:cSld>
  <p:clrMap bg1="lt1" tx1="dk1" bg2="lt2" tx2="dk2" accent1="accent1" accent2="accent2" accent3="accent3" accent4="accent4" accent5="accent5" accent6="accent6" hlink="hlink" folHlink="folHlink"/>
  <p:hf hdr="0" ftr="0"/>
  <p:notesStyle>
    <a:lvl1pPr algn="l" defTabSz="911225" rtl="0" eaLnBrk="0" fontAlgn="base" hangingPunct="0">
      <a:spcBef>
        <a:spcPct val="30000"/>
      </a:spcBef>
      <a:spcAft>
        <a:spcPct val="0"/>
      </a:spcAft>
      <a:defRPr sz="1200" kern="1200">
        <a:solidFill>
          <a:schemeClr val="tx1"/>
        </a:solidFill>
        <a:latin typeface="Arial" charset="0"/>
        <a:ea typeface="+mn-ea"/>
        <a:cs typeface="+mn-cs"/>
      </a:defRPr>
    </a:lvl1pPr>
    <a:lvl2pPr marL="457200" algn="l" defTabSz="911225" rtl="0" eaLnBrk="0" fontAlgn="base" hangingPunct="0">
      <a:spcBef>
        <a:spcPct val="30000"/>
      </a:spcBef>
      <a:spcAft>
        <a:spcPct val="0"/>
      </a:spcAft>
      <a:defRPr sz="1200" kern="1200">
        <a:solidFill>
          <a:schemeClr val="tx1"/>
        </a:solidFill>
        <a:latin typeface="Arial" charset="0"/>
        <a:ea typeface="+mn-ea"/>
        <a:cs typeface="+mn-cs"/>
      </a:defRPr>
    </a:lvl2pPr>
    <a:lvl3pPr marL="914400" algn="l" defTabSz="911225" rtl="0" eaLnBrk="0" fontAlgn="base" hangingPunct="0">
      <a:spcBef>
        <a:spcPct val="30000"/>
      </a:spcBef>
      <a:spcAft>
        <a:spcPct val="0"/>
      </a:spcAft>
      <a:defRPr sz="1200" kern="1200">
        <a:solidFill>
          <a:schemeClr val="tx1"/>
        </a:solidFill>
        <a:latin typeface="Arial" charset="0"/>
        <a:ea typeface="+mn-ea"/>
        <a:cs typeface="+mn-cs"/>
      </a:defRPr>
    </a:lvl3pPr>
    <a:lvl4pPr marL="1368425" algn="l" defTabSz="911225" rtl="0" eaLnBrk="0" fontAlgn="base" hangingPunct="0">
      <a:spcBef>
        <a:spcPct val="30000"/>
      </a:spcBef>
      <a:spcAft>
        <a:spcPct val="0"/>
      </a:spcAft>
      <a:defRPr sz="1200" kern="1200">
        <a:solidFill>
          <a:schemeClr val="tx1"/>
        </a:solidFill>
        <a:latin typeface="Arial" charset="0"/>
        <a:ea typeface="+mn-ea"/>
        <a:cs typeface="+mn-cs"/>
      </a:defRPr>
    </a:lvl4pPr>
    <a:lvl5pPr marL="1828800" algn="l" defTabSz="911225"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Divider_3">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C60F6E-79E1-42FD-816F-62E1118C41B5}"/>
              </a:ext>
            </a:extLst>
          </p:cNvPr>
          <p:cNvSpPr>
            <a:spLocks noGrp="1"/>
          </p:cNvSpPr>
          <p:nvPr>
            <p:ph type="title" hasCustomPrompt="1"/>
          </p:nvPr>
        </p:nvSpPr>
        <p:spPr>
          <a:xfrm>
            <a:off x="558800" y="3156909"/>
            <a:ext cx="9575800" cy="1260000"/>
          </a:xfrm>
          <a:prstGeom prst="rect">
            <a:avLst/>
          </a:prstGeom>
        </p:spPr>
        <p:txBody>
          <a:bodyPr lIns="0" tIns="0" rIns="0" bIns="0" anchor="ctr"/>
          <a:lstStyle>
            <a:lvl1pPr algn="l" fontAlgn="auto">
              <a:lnSpc>
                <a:spcPct val="100000"/>
              </a:lnSpc>
              <a:defRPr sz="3600" b="0" spc="0" baseline="0">
                <a:solidFill>
                  <a:schemeClr val="tx2"/>
                </a:solidFill>
                <a:latin typeface="+mj-lt"/>
                <a:ea typeface="+mj-ea"/>
              </a:defRPr>
            </a:lvl1pPr>
          </a:lstStyle>
          <a:p>
            <a:r>
              <a:rPr kumimoji="1" lang="ja-JP" altLang="en-US"/>
              <a:t>章タイトル</a:t>
            </a:r>
          </a:p>
        </p:txBody>
      </p:sp>
      <p:sp>
        <p:nvSpPr>
          <p:cNvPr id="9" name="Text Placeholder 5">
            <a:extLst>
              <a:ext uri="{FF2B5EF4-FFF2-40B4-BE49-F238E27FC236}">
                <a16:creationId xmlns:a16="http://schemas.microsoft.com/office/drawing/2014/main" id="{3562A8C4-BFAC-45C1-97C1-1F49DF283F96}"/>
              </a:ext>
            </a:extLst>
          </p:cNvPr>
          <p:cNvSpPr txBox="1">
            <a:spLocks/>
          </p:cNvSpPr>
          <p:nvPr userDrawn="1"/>
        </p:nvSpPr>
        <p:spPr>
          <a:xfrm>
            <a:off x="0" y="0"/>
            <a:ext cx="144000" cy="7561263"/>
          </a:xfrm>
          <a:prstGeom prst="rect">
            <a:avLst/>
          </a:prstGeom>
          <a:solidFill>
            <a:schemeClr val="accent3"/>
          </a:solidFill>
          <a:ln>
            <a:noFill/>
          </a:ln>
        </p:spPr>
        <p:txBody>
          <a:bodyPr vert="horz" lIns="457200" tIns="0" rIns="0" bIns="0" rtlCol="0" anchor="ctr" anchorCtr="0">
            <a:noAutofit/>
          </a:bodyPr>
          <a:lstStyle>
            <a:lvl1pPr marL="0" indent="0" algn="l" defTabSz="914400" rtl="0" eaLnBrk="1" latinLnBrk="0" hangingPunct="1">
              <a:spcBef>
                <a:spcPct val="20000"/>
              </a:spcBef>
              <a:buClr>
                <a:schemeClr val="tx2"/>
              </a:buClr>
              <a:buSzPct val="110000"/>
              <a:buFont typeface="EYInterstate Light" panose="02000506000000020004" pitchFamily="2" charset="0"/>
              <a:buNone/>
              <a:defRPr kumimoji="0" lang="en-IN" sz="3600" b="0" i="0" u="none" strike="noStrike" kern="1200" cap="none" spc="0" normalizeH="0" baseline="0" dirty="0">
                <a:ln>
                  <a:noFill/>
                </a:ln>
                <a:solidFill>
                  <a:srgbClr val="FFFFFF"/>
                </a:solidFill>
                <a:effectLst/>
                <a:uLnTx/>
                <a:uFillTx/>
                <a:latin typeface="EYInterstate Light" panose="02000506000000020004" pitchFamily="2" charset="0"/>
                <a:ea typeface="+mj-ea"/>
                <a:cs typeface="+mj-cs"/>
              </a:defRPr>
            </a:lvl1pPr>
            <a:lvl2pPr marL="713232" indent="-356616" algn="l" defTabSz="914400" rtl="0" eaLnBrk="1" latinLnBrk="0" hangingPunct="1">
              <a:spcBef>
                <a:spcPct val="20000"/>
              </a:spcBef>
              <a:buClr>
                <a:schemeClr val="tx2"/>
              </a:buClr>
              <a:buSzPct val="110000"/>
              <a:buFont typeface="EYInterstate Light" panose="02000506000000020004" pitchFamily="2" charset="0"/>
              <a:buChar char="•"/>
              <a:defRPr sz="1800" kern="1200">
                <a:solidFill>
                  <a:schemeClr val="bg1"/>
                </a:solidFill>
                <a:latin typeface="EYInterstate Light" panose="02000506000000020004" pitchFamily="2" charset="0"/>
                <a:ea typeface="+mn-ea"/>
                <a:cs typeface="+mn-cs"/>
              </a:defRPr>
            </a:lvl2pPr>
            <a:lvl3pPr marL="1069848" indent="-356616" algn="l" defTabSz="914400" rtl="0" eaLnBrk="1" latinLnBrk="0" hangingPunct="1">
              <a:spcBef>
                <a:spcPct val="20000"/>
              </a:spcBef>
              <a:buClr>
                <a:schemeClr val="tx2"/>
              </a:buClr>
              <a:buSzPct val="110000"/>
              <a:buFont typeface="EYInterstate Light" panose="02000506000000020004" pitchFamily="2" charset="0"/>
              <a:buChar char="•"/>
              <a:defRPr sz="1600" kern="1200">
                <a:solidFill>
                  <a:schemeClr val="bg1"/>
                </a:solidFill>
                <a:latin typeface="EYInterstate Light" panose="02000506000000020004" pitchFamily="2" charset="0"/>
                <a:ea typeface="+mn-ea"/>
                <a:cs typeface="+mn-cs"/>
              </a:defRPr>
            </a:lvl3pPr>
            <a:lvl4pPr marL="1426464" indent="-356616" algn="l" defTabSz="914400" rtl="0" eaLnBrk="1" latinLnBrk="0" hangingPunct="1">
              <a:spcBef>
                <a:spcPct val="20000"/>
              </a:spcBef>
              <a:buClr>
                <a:schemeClr val="tx2"/>
              </a:buClr>
              <a:buSzPct val="110000"/>
              <a:buFont typeface="EYInterstate Light" panose="02000506000000020004" pitchFamily="2" charset="0"/>
              <a:buChar char="•"/>
              <a:defRPr sz="1400" kern="1200">
                <a:solidFill>
                  <a:schemeClr val="bg1"/>
                </a:solidFill>
                <a:latin typeface="EYInterstate Light" panose="02000506000000020004" pitchFamily="2" charset="0"/>
                <a:ea typeface="+mn-ea"/>
                <a:cs typeface="+mn-cs"/>
              </a:defRPr>
            </a:lvl4pPr>
            <a:lvl5pPr marL="1783080" indent="-356616" algn="l" defTabSz="914400" rtl="0" eaLnBrk="1" latinLnBrk="0" hangingPunct="1">
              <a:spcBef>
                <a:spcPct val="20000"/>
              </a:spcBef>
              <a:buClr>
                <a:schemeClr val="tx2"/>
              </a:buClr>
              <a:buSzPct val="110000"/>
              <a:buFont typeface="EYInterstate Light" panose="02000506000000020004" pitchFamily="2" charset="0"/>
              <a:buChar char="•"/>
              <a:defRPr sz="1200" kern="1200">
                <a:solidFill>
                  <a:schemeClr val="bg1"/>
                </a:solidFill>
                <a:latin typeface="EYInterstate Light" panose="02000506000000020004"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baseline="0">
              <a:solidFill>
                <a:schemeClr val="tx2"/>
              </a:solidFill>
              <a:latin typeface="+mj-lt"/>
              <a:ea typeface="+mj-ea"/>
            </a:endParaRPr>
          </a:p>
        </p:txBody>
      </p:sp>
      <p:sp>
        <p:nvSpPr>
          <p:cNvPr id="10" name="Text Placeholder 5">
            <a:extLst>
              <a:ext uri="{FF2B5EF4-FFF2-40B4-BE49-F238E27FC236}">
                <a16:creationId xmlns:a16="http://schemas.microsoft.com/office/drawing/2014/main" id="{040CF0E0-7A6D-42BA-8CF9-9662BA9C1D75}"/>
              </a:ext>
            </a:extLst>
          </p:cNvPr>
          <p:cNvSpPr txBox="1">
            <a:spLocks/>
          </p:cNvSpPr>
          <p:nvPr userDrawn="1"/>
        </p:nvSpPr>
        <p:spPr>
          <a:xfrm>
            <a:off x="-207" y="3150867"/>
            <a:ext cx="144000" cy="1260000"/>
          </a:xfrm>
          <a:prstGeom prst="rect">
            <a:avLst/>
          </a:prstGeom>
          <a:solidFill>
            <a:schemeClr val="bg2"/>
          </a:solidFill>
          <a:ln>
            <a:noFill/>
          </a:ln>
        </p:spPr>
        <p:txBody>
          <a:bodyPr vert="horz" lIns="457200" tIns="0" rIns="0" bIns="0" rtlCol="0" anchor="ctr" anchorCtr="0">
            <a:noAutofit/>
          </a:bodyPr>
          <a:lstStyle>
            <a:lvl1pPr marL="0" indent="0" algn="l" defTabSz="914400" rtl="0" eaLnBrk="1" latinLnBrk="0" hangingPunct="1">
              <a:spcBef>
                <a:spcPct val="20000"/>
              </a:spcBef>
              <a:buClr>
                <a:schemeClr val="tx2"/>
              </a:buClr>
              <a:buSzPct val="110000"/>
              <a:buFont typeface="EYInterstate Light" panose="02000506000000020004" pitchFamily="2" charset="0"/>
              <a:buNone/>
              <a:defRPr kumimoji="0" lang="en-IN" sz="3600" b="0" i="0" u="none" strike="noStrike" kern="1200" cap="none" spc="0" normalizeH="0" baseline="0" dirty="0">
                <a:ln>
                  <a:noFill/>
                </a:ln>
                <a:solidFill>
                  <a:srgbClr val="FFFFFF"/>
                </a:solidFill>
                <a:effectLst/>
                <a:uLnTx/>
                <a:uFillTx/>
                <a:latin typeface="EYInterstate Light" panose="02000506000000020004" pitchFamily="2" charset="0"/>
                <a:ea typeface="+mj-ea"/>
                <a:cs typeface="+mj-cs"/>
              </a:defRPr>
            </a:lvl1pPr>
            <a:lvl2pPr marL="713232" indent="-356616" algn="l" defTabSz="914400" rtl="0" eaLnBrk="1" latinLnBrk="0" hangingPunct="1">
              <a:spcBef>
                <a:spcPct val="20000"/>
              </a:spcBef>
              <a:buClr>
                <a:schemeClr val="tx2"/>
              </a:buClr>
              <a:buSzPct val="110000"/>
              <a:buFont typeface="EYInterstate Light" panose="02000506000000020004" pitchFamily="2" charset="0"/>
              <a:buChar char="•"/>
              <a:defRPr sz="1800" kern="1200">
                <a:solidFill>
                  <a:schemeClr val="bg1"/>
                </a:solidFill>
                <a:latin typeface="EYInterstate Light" panose="02000506000000020004" pitchFamily="2" charset="0"/>
                <a:ea typeface="+mn-ea"/>
                <a:cs typeface="+mn-cs"/>
              </a:defRPr>
            </a:lvl2pPr>
            <a:lvl3pPr marL="1069848" indent="-356616" algn="l" defTabSz="914400" rtl="0" eaLnBrk="1" latinLnBrk="0" hangingPunct="1">
              <a:spcBef>
                <a:spcPct val="20000"/>
              </a:spcBef>
              <a:buClr>
                <a:schemeClr val="tx2"/>
              </a:buClr>
              <a:buSzPct val="110000"/>
              <a:buFont typeface="EYInterstate Light" panose="02000506000000020004" pitchFamily="2" charset="0"/>
              <a:buChar char="•"/>
              <a:defRPr sz="1600" kern="1200">
                <a:solidFill>
                  <a:schemeClr val="bg1"/>
                </a:solidFill>
                <a:latin typeface="EYInterstate Light" panose="02000506000000020004" pitchFamily="2" charset="0"/>
                <a:ea typeface="+mn-ea"/>
                <a:cs typeface="+mn-cs"/>
              </a:defRPr>
            </a:lvl3pPr>
            <a:lvl4pPr marL="1426464" indent="-356616" algn="l" defTabSz="914400" rtl="0" eaLnBrk="1" latinLnBrk="0" hangingPunct="1">
              <a:spcBef>
                <a:spcPct val="20000"/>
              </a:spcBef>
              <a:buClr>
                <a:schemeClr val="tx2"/>
              </a:buClr>
              <a:buSzPct val="110000"/>
              <a:buFont typeface="EYInterstate Light" panose="02000506000000020004" pitchFamily="2" charset="0"/>
              <a:buChar char="•"/>
              <a:defRPr sz="1400" kern="1200">
                <a:solidFill>
                  <a:schemeClr val="bg1"/>
                </a:solidFill>
                <a:latin typeface="EYInterstate Light" panose="02000506000000020004" pitchFamily="2" charset="0"/>
                <a:ea typeface="+mn-ea"/>
                <a:cs typeface="+mn-cs"/>
              </a:defRPr>
            </a:lvl4pPr>
            <a:lvl5pPr marL="1783080" indent="-356616" algn="l" defTabSz="914400" rtl="0" eaLnBrk="1" latinLnBrk="0" hangingPunct="1">
              <a:spcBef>
                <a:spcPct val="20000"/>
              </a:spcBef>
              <a:buClr>
                <a:schemeClr val="tx2"/>
              </a:buClr>
              <a:buSzPct val="110000"/>
              <a:buFont typeface="EYInterstate Light" panose="02000506000000020004" pitchFamily="2" charset="0"/>
              <a:buChar char="•"/>
              <a:defRPr sz="1200" kern="1200">
                <a:solidFill>
                  <a:schemeClr val="bg1"/>
                </a:solidFill>
                <a:latin typeface="EYInterstate Light" panose="02000506000000020004"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baseline="0">
              <a:solidFill>
                <a:schemeClr val="tx2"/>
              </a:solidFill>
              <a:latin typeface="+mj-lt"/>
              <a:ea typeface="+mj-ea"/>
            </a:endParaRPr>
          </a:p>
        </p:txBody>
      </p:sp>
    </p:spTree>
    <p:extLst>
      <p:ext uri="{BB962C8B-B14F-4D97-AF65-F5344CB8AC3E}">
        <p14:creationId xmlns:p14="http://schemas.microsoft.com/office/powerpoint/2010/main" val="2431195716"/>
      </p:ext>
    </p:extLst>
  </p:cSld>
  <p:clrMapOvr>
    <a:masterClrMapping/>
  </p:clrMapOvr>
  <p:extLst>
    <p:ext uri="{DCECCB84-F9BA-43D5-87BE-67443E8EF086}">
      <p15:sldGuideLst xmlns:p15="http://schemas.microsoft.com/office/powerpoint/2012/main">
        <p15:guide id="1" orient="horz" pos="238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_1 (White)">
    <p:spTree>
      <p:nvGrpSpPr>
        <p:cNvPr id="1" name=""/>
        <p:cNvGrpSpPr/>
        <p:nvPr/>
      </p:nvGrpSpPr>
      <p:grpSpPr>
        <a:xfrm>
          <a:off x="0" y="0"/>
          <a:ext cx="0" cy="0"/>
          <a:chOff x="0" y="0"/>
          <a:chExt cx="0" cy="0"/>
        </a:xfrm>
      </p:grpSpPr>
      <p:sp>
        <p:nvSpPr>
          <p:cNvPr id="32" name="タイトル 14"/>
          <p:cNvSpPr>
            <a:spLocks noGrp="1"/>
          </p:cNvSpPr>
          <p:nvPr>
            <p:ph type="title"/>
          </p:nvPr>
        </p:nvSpPr>
        <p:spPr>
          <a:xfrm>
            <a:off x="792800" y="2002672"/>
            <a:ext cx="6966168" cy="846853"/>
          </a:xfrm>
          <a:prstGeom prst="rect">
            <a:avLst/>
          </a:prstGeom>
        </p:spPr>
        <p:txBody>
          <a:bodyPr lIns="0" tIns="0" rIns="0" bIns="0" anchor="t"/>
          <a:lstStyle>
            <a:lvl1pPr fontAlgn="auto">
              <a:lnSpc>
                <a:spcPct val="100000"/>
              </a:lnSpc>
              <a:spcBef>
                <a:spcPts val="0"/>
              </a:spcBef>
              <a:defRPr sz="2200" b="1" kern="1200" spc="0" baseline="0">
                <a:solidFill>
                  <a:schemeClr val="tx2"/>
                </a:solidFill>
                <a:latin typeface="+mj-lt"/>
                <a:ea typeface="+mj-ea"/>
              </a:defRPr>
            </a:lvl1pPr>
          </a:lstStyle>
          <a:p>
            <a:endParaRPr lang="ja-JP" altLang="en-US" dirty="0"/>
          </a:p>
        </p:txBody>
      </p:sp>
    </p:spTree>
    <p:extLst>
      <p:ext uri="{BB962C8B-B14F-4D97-AF65-F5344CB8AC3E}">
        <p14:creationId xmlns:p14="http://schemas.microsoft.com/office/powerpoint/2010/main" val="32309787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KeyMessage">
    <p:spTree>
      <p:nvGrpSpPr>
        <p:cNvPr id="1" name=""/>
        <p:cNvGrpSpPr/>
        <p:nvPr/>
      </p:nvGrpSpPr>
      <p:grpSpPr>
        <a:xfrm>
          <a:off x="0" y="0"/>
          <a:ext cx="0" cy="0"/>
          <a:chOff x="0" y="0"/>
          <a:chExt cx="0" cy="0"/>
        </a:xfrm>
      </p:grpSpPr>
      <p:sp>
        <p:nvSpPr>
          <p:cNvPr id="5" name="タイトル 10">
            <a:extLst>
              <a:ext uri="{FF2B5EF4-FFF2-40B4-BE49-F238E27FC236}">
                <a16:creationId xmlns:a16="http://schemas.microsoft.com/office/drawing/2014/main" id="{026AAA3A-F4C3-44AC-936E-51D066274F53}"/>
              </a:ext>
            </a:extLst>
          </p:cNvPr>
          <p:cNvSpPr>
            <a:spLocks noGrp="1"/>
          </p:cNvSpPr>
          <p:nvPr>
            <p:ph type="title" hasCustomPrompt="1"/>
          </p:nvPr>
        </p:nvSpPr>
        <p:spPr>
          <a:xfrm>
            <a:off x="89999" y="180974"/>
            <a:ext cx="10511431" cy="216000"/>
          </a:xfrm>
          <a:prstGeom prst="rect">
            <a:avLst/>
          </a:prstGeom>
          <a:noFill/>
        </p:spPr>
        <p:txBody>
          <a:bodyPr wrap="square" lIns="0" tIns="0" rIns="0" bIns="0" anchor="ctr" anchorCtr="0">
            <a:noAutofit/>
          </a:bodyPr>
          <a:lstStyle>
            <a:lvl1pPr>
              <a:defRPr lang="ja-JP" altLang="en-US" sz="1600" b="1" spc="20" dirty="0">
                <a:solidFill>
                  <a:schemeClr val="tx2"/>
                </a:solidFill>
                <a:latin typeface="+mj-lt"/>
                <a:ea typeface="Meiryo UI" panose="020B0604030504040204" pitchFamily="50" charset="-128"/>
              </a:defRPr>
            </a:lvl1pPr>
          </a:lstStyle>
          <a:p>
            <a:pPr marL="0" marR="0" lvl="0" indent="0" fontAlgn="auto">
              <a:lnSpc>
                <a:spcPct val="100000"/>
              </a:lnSpc>
              <a:spcAft>
                <a:spcPts val="0"/>
              </a:spcAft>
              <a:buClrTx/>
              <a:buSzTx/>
              <a:buFontTx/>
              <a:tabLst/>
            </a:pPr>
            <a:r>
              <a:rPr kumimoji="1" lang="en-US" altLang="ja-JP" dirty="0"/>
              <a:t>Title</a:t>
            </a:r>
            <a:r>
              <a:rPr kumimoji="1" lang="ja-JP" altLang="en-US" dirty="0"/>
              <a:t>（</a:t>
            </a:r>
            <a:r>
              <a:rPr kumimoji="1" lang="en-US" altLang="ja-JP" dirty="0"/>
              <a:t>16pt</a:t>
            </a:r>
            <a:r>
              <a:rPr kumimoji="1" lang="ja-JP" altLang="en-US" dirty="0"/>
              <a:t>）</a:t>
            </a:r>
          </a:p>
        </p:txBody>
      </p:sp>
      <p:sp>
        <p:nvSpPr>
          <p:cNvPr id="12" name="テキスト プレースホルダー 11">
            <a:extLst>
              <a:ext uri="{FF2B5EF4-FFF2-40B4-BE49-F238E27FC236}">
                <a16:creationId xmlns:a16="http://schemas.microsoft.com/office/drawing/2014/main" id="{49EE389B-8F2C-4F4D-8CD6-647102A6BA56}"/>
              </a:ext>
            </a:extLst>
          </p:cNvPr>
          <p:cNvSpPr>
            <a:spLocks noGrp="1"/>
          </p:cNvSpPr>
          <p:nvPr>
            <p:ph type="body" sz="quarter" idx="11" hasCustomPrompt="1"/>
          </p:nvPr>
        </p:nvSpPr>
        <p:spPr>
          <a:xfrm>
            <a:off x="377430" y="412822"/>
            <a:ext cx="10224000" cy="216000"/>
          </a:xfrm>
          <a:prstGeom prst="rect">
            <a:avLst/>
          </a:prstGeom>
        </p:spPr>
        <p:txBody>
          <a:bodyPr lIns="0" tIns="0" rIns="0" bIns="0" anchor="ctr" anchorCtr="0">
            <a:noAutofit/>
          </a:bodyPr>
          <a:lstStyle>
            <a:lvl1pPr marL="0" indent="0">
              <a:buFontTx/>
              <a:buNone/>
              <a:defRPr sz="1400">
                <a:latin typeface="+mj-lt"/>
              </a:defRPr>
            </a:lvl1pPr>
            <a:lvl2pPr marL="405633" indent="0">
              <a:buFontTx/>
              <a:buNone/>
              <a:defRPr sz="1400">
                <a:latin typeface="+mj-lt"/>
              </a:defRPr>
            </a:lvl2pPr>
            <a:lvl3pPr marL="825752" indent="0">
              <a:buFontTx/>
              <a:buNone/>
              <a:defRPr sz="1400">
                <a:latin typeface="+mj-lt"/>
              </a:defRPr>
            </a:lvl3pPr>
            <a:lvl4pPr marL="1229575" indent="0">
              <a:buFontTx/>
              <a:buNone/>
              <a:defRPr sz="1400">
                <a:latin typeface="+mj-lt"/>
              </a:defRPr>
            </a:lvl4pPr>
            <a:lvl5pPr marL="1635207" indent="0">
              <a:buFontTx/>
              <a:buNone/>
              <a:defRPr sz="1400">
                <a:latin typeface="+mj-lt"/>
              </a:defRPr>
            </a:lvl5pPr>
          </a:lstStyle>
          <a:p>
            <a:pPr marL="0" marR="0" lvl="0" indent="0" fontAlgn="auto">
              <a:lnSpc>
                <a:spcPct val="100000"/>
              </a:lnSpc>
              <a:spcBef>
                <a:spcPct val="0"/>
              </a:spcBef>
              <a:spcAft>
                <a:spcPts val="0"/>
              </a:spcAft>
              <a:buClrTx/>
              <a:buSzTx/>
              <a:buFontTx/>
              <a:buNone/>
              <a:tabLst/>
            </a:pPr>
            <a:r>
              <a:rPr kumimoji="1" lang="en-US" altLang="ja-JP" dirty="0"/>
              <a:t>Sub Title (14pt)</a:t>
            </a:r>
            <a:endParaRPr kumimoji="1" lang="ja-JP" altLang="en-US" dirty="0"/>
          </a:p>
        </p:txBody>
      </p:sp>
    </p:spTree>
    <p:extLst>
      <p:ext uri="{BB962C8B-B14F-4D97-AF65-F5344CB8AC3E}">
        <p14:creationId xmlns:p14="http://schemas.microsoft.com/office/powerpoint/2010/main" val="199363995"/>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5" name="Text Box 13">
            <a:extLst>
              <a:ext uri="{FF2B5EF4-FFF2-40B4-BE49-F238E27FC236}">
                <a16:creationId xmlns:a16="http://schemas.microsoft.com/office/drawing/2014/main" id="{4001F2A1-9E41-4800-A58F-CD71FBEA2C54}"/>
              </a:ext>
            </a:extLst>
          </p:cNvPr>
          <p:cNvSpPr txBox="1">
            <a:spLocks noChangeArrowheads="1"/>
          </p:cNvSpPr>
          <p:nvPr/>
        </p:nvSpPr>
        <p:spPr bwMode="auto">
          <a:xfrm>
            <a:off x="10206038" y="7164388"/>
            <a:ext cx="396875" cy="144783"/>
          </a:xfrm>
          <a:prstGeom prst="rect">
            <a:avLst/>
          </a:prstGeom>
          <a:noFill/>
          <a:ln w="12700">
            <a:noFill/>
            <a:miter lim="800000"/>
            <a:headEnd type="none" w="sm" len="sm"/>
            <a:tailEnd type="none" w="sm" len="sm"/>
          </a:ln>
          <a:effectLst/>
        </p:spPr>
        <p:txBody>
          <a:bodyPr lIns="0" tIns="0" rIns="0" bIns="0" anchor="b"/>
          <a:lstStyle/>
          <a:p>
            <a:pPr marL="0" marR="0" lvl="0" indent="0" algn="r" defTabSz="995363" rtl="0" eaLnBrk="1" fontAlgn="auto" latinLnBrk="0" hangingPunct="1">
              <a:lnSpc>
                <a:spcPct val="100000"/>
              </a:lnSpc>
              <a:spcBef>
                <a:spcPct val="0"/>
              </a:spcBef>
              <a:spcAft>
                <a:spcPct val="0"/>
              </a:spcAft>
              <a:buClrTx/>
              <a:buSzTx/>
              <a:buFontTx/>
              <a:buNone/>
              <a:tabLst/>
              <a:defRPr/>
            </a:pPr>
            <a:fld id="{1F17C079-91D2-41EA-A70C-62ABED709FF5}" type="slidenum">
              <a:rPr kumimoji="0" lang="ja-JP" altLang="en-US" sz="900" b="0" i="0" u="none" strike="noStrike" kern="1200" cap="none" spc="0" normalizeH="0" baseline="0" noProof="0" smtClean="0">
                <a:ln>
                  <a:noFill/>
                </a:ln>
                <a:solidFill>
                  <a:schemeClr val="tx2"/>
                </a:solidFill>
                <a:effectLst/>
                <a:uLnTx/>
                <a:uFillTx/>
                <a:latin typeface="+mn-lt"/>
                <a:ea typeface="+mn-ea"/>
                <a:cs typeface="+mn-cs"/>
              </a:rPr>
              <a:pPr marL="0" marR="0" lvl="0" indent="0" algn="r" defTabSz="995363" rtl="0" eaLnBrk="1" fontAlgn="auto" latinLnBrk="0" hangingPunct="1">
                <a:lnSpc>
                  <a:spcPct val="100000"/>
                </a:lnSpc>
                <a:spcBef>
                  <a:spcPct val="0"/>
                </a:spcBef>
                <a:spcAft>
                  <a:spcPct val="0"/>
                </a:spcAft>
                <a:buClrTx/>
                <a:buSzTx/>
                <a:buFontTx/>
                <a:buNone/>
                <a:tabLst/>
                <a:defRPr/>
              </a:pPr>
              <a:t>‹#›</a:t>
            </a:fld>
            <a:endParaRPr kumimoji="0" lang="en-US" altLang="ja-JP" sz="900" b="0" i="0" u="none" strike="noStrike" kern="1200" cap="none" spc="0" normalizeH="0" baseline="0" noProof="0">
              <a:ln>
                <a:noFill/>
              </a:ln>
              <a:solidFill>
                <a:schemeClr val="tx2"/>
              </a:solidFill>
              <a:effectLst/>
              <a:uLnTx/>
              <a:uFillTx/>
              <a:latin typeface="+mn-lt"/>
              <a:ea typeface="+mn-ea"/>
              <a:cs typeface="+mn-cs"/>
            </a:endParaRPr>
          </a:p>
        </p:txBody>
      </p:sp>
    </p:spTree>
    <p:extLst>
      <p:ext uri="{BB962C8B-B14F-4D97-AF65-F5344CB8AC3E}">
        <p14:creationId xmlns:p14="http://schemas.microsoft.com/office/powerpoint/2010/main" val="2252566919"/>
      </p:ext>
    </p:extLst>
  </p:cSld>
  <p:clrMap bg1="lt1" tx1="dk1" bg2="lt2" tx2="dk2" accent1="accent1" accent2="accent2" accent3="accent3" accent4="accent4" accent5="accent5" accent6="accent6" hlink="hlink" folHlink="folHlink"/>
  <p:sldLayoutIdLst>
    <p:sldLayoutId id="2147484464" r:id="rId1"/>
    <p:sldLayoutId id="2147484454" r:id="rId2"/>
    <p:sldLayoutId id="2147484463" r:id="rId3"/>
  </p:sldLayoutIdLst>
  <p:hf hdr="0" dt="0"/>
  <p:txStyles>
    <p:titleStyle>
      <a:lvl1pPr algn="l" defTabSz="1043056" rtl="0" eaLnBrk="1" latinLnBrk="0" hangingPunct="1">
        <a:lnSpc>
          <a:spcPct val="85000"/>
        </a:lnSpc>
        <a:spcBef>
          <a:spcPct val="0"/>
        </a:spcBef>
        <a:buNone/>
        <a:defRPr kumimoji="1" sz="3400" b="1" kern="1200" baseline="0">
          <a:solidFill>
            <a:schemeClr val="accent1"/>
          </a:solidFill>
          <a:latin typeface="EYInterstate" panose="02000503020000020004" pitchFamily="2" charset="0"/>
          <a:ea typeface="ＭＳ Ｐゴシック" panose="020B0600070205080204" pitchFamily="50" charset="-128"/>
          <a:cs typeface="Arial" pitchFamily="34" charset="0"/>
        </a:defRPr>
      </a:lvl1pPr>
    </p:titleStyle>
    <p:bodyStyle>
      <a:lvl1pPr marL="391146" indent="-391146" algn="l" defTabSz="1043056" rtl="0" eaLnBrk="1" latinLnBrk="0" hangingPunct="1">
        <a:spcBef>
          <a:spcPct val="20000"/>
        </a:spcBef>
        <a:buClr>
          <a:schemeClr val="accent2"/>
        </a:buClr>
        <a:buSzPct val="70000"/>
        <a:buFont typeface="Arial" pitchFamily="34" charset="0"/>
        <a:buChar char="►"/>
        <a:defRPr kumimoji="1" sz="2700" kern="1200">
          <a:solidFill>
            <a:schemeClr val="tx2"/>
          </a:solidFill>
          <a:latin typeface="+mn-lt"/>
          <a:ea typeface="+mn-ea"/>
          <a:cs typeface="+mn-cs"/>
        </a:defRPr>
      </a:lvl1pPr>
      <a:lvl2pPr marL="809456" indent="-403823" algn="l" defTabSz="1043056" rtl="0" eaLnBrk="1" latinLnBrk="0" hangingPunct="1">
        <a:spcBef>
          <a:spcPct val="20000"/>
        </a:spcBef>
        <a:buClr>
          <a:schemeClr val="accent2"/>
        </a:buClr>
        <a:buSzPct val="70000"/>
        <a:buFont typeface="Arial" pitchFamily="34" charset="0"/>
        <a:buChar char="►"/>
        <a:defRPr kumimoji="1" sz="2300" kern="1200">
          <a:solidFill>
            <a:schemeClr val="tx2"/>
          </a:solidFill>
          <a:latin typeface="+mn-lt"/>
          <a:ea typeface="+mn-ea"/>
          <a:cs typeface="+mn-cs"/>
        </a:defRPr>
      </a:lvl2pPr>
      <a:lvl3pPr marL="1229575" indent="-403823" algn="l" defTabSz="1043056" rtl="0" eaLnBrk="1" latinLnBrk="0" hangingPunct="1">
        <a:spcBef>
          <a:spcPct val="20000"/>
        </a:spcBef>
        <a:buClr>
          <a:schemeClr val="accent2"/>
        </a:buClr>
        <a:buSzPct val="70000"/>
        <a:buFont typeface="Arial" pitchFamily="34" charset="0"/>
        <a:buChar char="►"/>
        <a:defRPr kumimoji="1" sz="2100" kern="1200">
          <a:solidFill>
            <a:schemeClr val="tx2"/>
          </a:solidFill>
          <a:latin typeface="+mn-lt"/>
          <a:ea typeface="+mn-ea"/>
          <a:cs typeface="+mn-cs"/>
        </a:defRPr>
      </a:lvl3pPr>
      <a:lvl4pPr marL="1635208" indent="-405633" algn="l" defTabSz="1043056" rtl="0" eaLnBrk="1" latinLnBrk="0" hangingPunct="1">
        <a:spcBef>
          <a:spcPct val="20000"/>
        </a:spcBef>
        <a:buClr>
          <a:schemeClr val="accent2"/>
        </a:buClr>
        <a:buSzPct val="70000"/>
        <a:buFont typeface="Arial" pitchFamily="34" charset="0"/>
        <a:buChar char="►"/>
        <a:defRPr kumimoji="1" sz="1800" kern="1200">
          <a:solidFill>
            <a:schemeClr val="tx2"/>
          </a:solidFill>
          <a:latin typeface="+mn-lt"/>
          <a:ea typeface="+mn-ea"/>
          <a:cs typeface="+mn-cs"/>
        </a:defRPr>
      </a:lvl4pPr>
      <a:lvl5pPr marL="2039030" indent="-403823" algn="l" defTabSz="1043056" rtl="0" eaLnBrk="1" latinLnBrk="0" hangingPunct="1">
        <a:spcBef>
          <a:spcPct val="20000"/>
        </a:spcBef>
        <a:buClr>
          <a:schemeClr val="accent2"/>
        </a:buClr>
        <a:buSzPct val="70000"/>
        <a:buFont typeface="Arial" pitchFamily="34" charset="0"/>
        <a:buChar char="►"/>
        <a:defRPr kumimoji="1" sz="1800" kern="1200">
          <a:solidFill>
            <a:schemeClr val="tx2"/>
          </a:solidFill>
          <a:latin typeface="+mn-lt"/>
          <a:ea typeface="+mn-ea"/>
          <a:cs typeface="+mn-cs"/>
        </a:defRPr>
      </a:lvl5pPr>
      <a:lvl6pPr marL="2868404" indent="-260764" algn="l" defTabSz="1043056" rtl="0" eaLnBrk="1" latinLnBrk="0" hangingPunct="1">
        <a:spcBef>
          <a:spcPct val="20000"/>
        </a:spcBef>
        <a:buFont typeface="Arial" pitchFamily="34" charset="0"/>
        <a:buChar char="•"/>
        <a:defRPr kumimoji="1"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kumimoji="1"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kumimoji="1"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kumimoji="1" sz="2300" kern="1200">
          <a:solidFill>
            <a:schemeClr val="tx1"/>
          </a:solidFill>
          <a:latin typeface="+mn-lt"/>
          <a:ea typeface="+mn-ea"/>
          <a:cs typeface="+mn-cs"/>
        </a:defRPr>
      </a:lvl9pPr>
    </p:bodyStyle>
    <p:otherStyle>
      <a:defPPr>
        <a:defRPr lang="en-US"/>
      </a:defPPr>
      <a:lvl1pPr marL="0" algn="l" defTabSz="1043056" rtl="0" eaLnBrk="1" latinLnBrk="0" hangingPunct="1">
        <a:defRPr kumimoji="1" sz="2100" kern="1200">
          <a:solidFill>
            <a:schemeClr val="tx1"/>
          </a:solidFill>
          <a:latin typeface="+mn-lt"/>
          <a:ea typeface="+mn-ea"/>
          <a:cs typeface="+mn-cs"/>
        </a:defRPr>
      </a:lvl1pPr>
      <a:lvl2pPr marL="521528" algn="l" defTabSz="1043056" rtl="0" eaLnBrk="1" latinLnBrk="0" hangingPunct="1">
        <a:defRPr kumimoji="1" sz="2100" kern="1200">
          <a:solidFill>
            <a:schemeClr val="tx1"/>
          </a:solidFill>
          <a:latin typeface="+mn-lt"/>
          <a:ea typeface="+mn-ea"/>
          <a:cs typeface="+mn-cs"/>
        </a:defRPr>
      </a:lvl2pPr>
      <a:lvl3pPr marL="1043056" algn="l" defTabSz="1043056" rtl="0" eaLnBrk="1" latinLnBrk="0" hangingPunct="1">
        <a:defRPr kumimoji="1" sz="2100" kern="1200">
          <a:solidFill>
            <a:schemeClr val="tx1"/>
          </a:solidFill>
          <a:latin typeface="+mn-lt"/>
          <a:ea typeface="+mn-ea"/>
          <a:cs typeface="+mn-cs"/>
        </a:defRPr>
      </a:lvl3pPr>
      <a:lvl4pPr marL="1564584" algn="l" defTabSz="1043056" rtl="0" eaLnBrk="1" latinLnBrk="0" hangingPunct="1">
        <a:defRPr kumimoji="1" sz="2100" kern="1200">
          <a:solidFill>
            <a:schemeClr val="tx1"/>
          </a:solidFill>
          <a:latin typeface="+mn-lt"/>
          <a:ea typeface="+mn-ea"/>
          <a:cs typeface="+mn-cs"/>
        </a:defRPr>
      </a:lvl4pPr>
      <a:lvl5pPr marL="2086112" algn="l" defTabSz="1043056" rtl="0" eaLnBrk="1" latinLnBrk="0" hangingPunct="1">
        <a:defRPr kumimoji="1" sz="2100" kern="1200">
          <a:solidFill>
            <a:schemeClr val="tx1"/>
          </a:solidFill>
          <a:latin typeface="+mn-lt"/>
          <a:ea typeface="+mn-ea"/>
          <a:cs typeface="+mn-cs"/>
        </a:defRPr>
      </a:lvl5pPr>
      <a:lvl6pPr marL="2607640" algn="l" defTabSz="1043056" rtl="0" eaLnBrk="1" latinLnBrk="0" hangingPunct="1">
        <a:defRPr kumimoji="1" sz="2100" kern="1200">
          <a:solidFill>
            <a:schemeClr val="tx1"/>
          </a:solidFill>
          <a:latin typeface="+mn-lt"/>
          <a:ea typeface="+mn-ea"/>
          <a:cs typeface="+mn-cs"/>
        </a:defRPr>
      </a:lvl6pPr>
      <a:lvl7pPr marL="3129168" algn="l" defTabSz="1043056" rtl="0" eaLnBrk="1" latinLnBrk="0" hangingPunct="1">
        <a:defRPr kumimoji="1" sz="2100" kern="1200">
          <a:solidFill>
            <a:schemeClr val="tx1"/>
          </a:solidFill>
          <a:latin typeface="+mn-lt"/>
          <a:ea typeface="+mn-ea"/>
          <a:cs typeface="+mn-cs"/>
        </a:defRPr>
      </a:lvl7pPr>
      <a:lvl8pPr marL="3650696" algn="l" defTabSz="1043056" rtl="0" eaLnBrk="1" latinLnBrk="0" hangingPunct="1">
        <a:defRPr kumimoji="1" sz="2100" kern="1200">
          <a:solidFill>
            <a:schemeClr val="tx1"/>
          </a:solidFill>
          <a:latin typeface="+mn-lt"/>
          <a:ea typeface="+mn-ea"/>
          <a:cs typeface="+mn-cs"/>
        </a:defRPr>
      </a:lvl8pPr>
      <a:lvl9pPr marL="4172224" algn="l" defTabSz="1043056" rtl="0" eaLnBrk="1" latinLnBrk="0" hangingPunct="1">
        <a:defRPr kumimoji="1" sz="2100" kern="1200">
          <a:solidFill>
            <a:schemeClr val="tx1"/>
          </a:solidFill>
          <a:latin typeface="+mn-lt"/>
          <a:ea typeface="+mn-ea"/>
          <a:cs typeface="+mn-cs"/>
        </a:defRPr>
      </a:lvl9pPr>
    </p:otherStyle>
  </p:txStyles>
  <p:extLst>
    <p:ext uri="{27BBF7A9-308A-43DC-89C8-2F10F3537804}">
      <p15:sldGuideLst xmlns:p15="http://schemas.microsoft.com/office/powerpoint/2012/main">
        <p15:guide id="21" pos="3368" userDrawn="1">
          <p15:clr>
            <a:srgbClr val="F26B43"/>
          </p15:clr>
        </p15:guide>
        <p15:guide id="32" orient="horz" pos="2382"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0E413990-F515-47AC-B3A9-182FFD1342CF}"/>
              </a:ext>
            </a:extLst>
          </p:cNvPr>
          <p:cNvSpPr>
            <a:spLocks noGrp="1"/>
          </p:cNvSpPr>
          <p:nvPr>
            <p:ph type="title"/>
          </p:nvPr>
        </p:nvSpPr>
        <p:spPr/>
        <p:txBody>
          <a:bodyPr/>
          <a:lstStyle/>
          <a:p>
            <a:r>
              <a:rPr lang="ja-JP" altLang="en-US" dirty="0"/>
              <a:t>（様式</a:t>
            </a:r>
            <a:r>
              <a:rPr lang="en-US" altLang="ja-JP" dirty="0"/>
              <a:t>1</a:t>
            </a:r>
            <a:r>
              <a:rPr lang="ja-JP" altLang="en-US" dirty="0"/>
              <a:t>）提案書</a:t>
            </a:r>
          </a:p>
        </p:txBody>
      </p:sp>
    </p:spTree>
    <p:extLst>
      <p:ext uri="{BB962C8B-B14F-4D97-AF65-F5344CB8AC3E}">
        <p14:creationId xmlns:p14="http://schemas.microsoft.com/office/powerpoint/2010/main" val="41739707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02A131-20D5-4026-BCDC-2951E63CDB6E}"/>
              </a:ext>
            </a:extLst>
          </p:cNvPr>
          <p:cNvSpPr>
            <a:spLocks noGrp="1"/>
          </p:cNvSpPr>
          <p:nvPr>
            <p:ph type="title"/>
          </p:nvPr>
        </p:nvSpPr>
        <p:spPr/>
        <p:txBody>
          <a:bodyPr/>
          <a:lstStyle/>
          <a:p>
            <a:r>
              <a:rPr lang="ja-JP" altLang="en-US" dirty="0"/>
              <a:t>５．</a:t>
            </a:r>
            <a:r>
              <a:rPr kumimoji="1" lang="ja-JP" altLang="en-US" dirty="0"/>
              <a:t>実施体制及びプロジェクト管理</a:t>
            </a:r>
          </a:p>
        </p:txBody>
      </p:sp>
      <p:sp>
        <p:nvSpPr>
          <p:cNvPr id="3" name="テキスト プレースホルダー 2">
            <a:extLst>
              <a:ext uri="{FF2B5EF4-FFF2-40B4-BE49-F238E27FC236}">
                <a16:creationId xmlns:a16="http://schemas.microsoft.com/office/drawing/2014/main" id="{F18DF85D-4C97-4C9E-B35D-CB3D54C97739}"/>
              </a:ext>
            </a:extLst>
          </p:cNvPr>
          <p:cNvSpPr>
            <a:spLocks noGrp="1"/>
          </p:cNvSpPr>
          <p:nvPr>
            <p:ph type="body" sz="quarter" idx="11"/>
          </p:nvPr>
        </p:nvSpPr>
        <p:spPr/>
        <p:txBody>
          <a:bodyPr/>
          <a:lstStyle/>
          <a:p>
            <a:r>
              <a:rPr lang="en-US" altLang="ja-JP" dirty="0"/>
              <a:t>11</a:t>
            </a:r>
            <a:r>
              <a:rPr lang="ja-JP" altLang="en-US" dirty="0"/>
              <a:t>．プロジェクト管理の実施内容</a:t>
            </a:r>
          </a:p>
        </p:txBody>
      </p:sp>
    </p:spTree>
    <p:extLst>
      <p:ext uri="{BB962C8B-B14F-4D97-AF65-F5344CB8AC3E}">
        <p14:creationId xmlns:p14="http://schemas.microsoft.com/office/powerpoint/2010/main" val="12466302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02A131-20D5-4026-BCDC-2951E63CDB6E}"/>
              </a:ext>
            </a:extLst>
          </p:cNvPr>
          <p:cNvSpPr>
            <a:spLocks noGrp="1"/>
          </p:cNvSpPr>
          <p:nvPr>
            <p:ph type="title"/>
          </p:nvPr>
        </p:nvSpPr>
        <p:spPr/>
        <p:txBody>
          <a:bodyPr/>
          <a:lstStyle/>
          <a:p>
            <a:r>
              <a:rPr lang="ja-JP" altLang="en-US" dirty="0"/>
              <a:t>５．</a:t>
            </a:r>
            <a:r>
              <a:rPr kumimoji="1" lang="ja-JP" altLang="en-US" dirty="0"/>
              <a:t>実施体制及びプロジェクト管理</a:t>
            </a:r>
          </a:p>
        </p:txBody>
      </p:sp>
      <p:sp>
        <p:nvSpPr>
          <p:cNvPr id="3" name="テキスト プレースホルダー 2">
            <a:extLst>
              <a:ext uri="{FF2B5EF4-FFF2-40B4-BE49-F238E27FC236}">
                <a16:creationId xmlns:a16="http://schemas.microsoft.com/office/drawing/2014/main" id="{F18DF85D-4C97-4C9E-B35D-CB3D54C97739}"/>
              </a:ext>
            </a:extLst>
          </p:cNvPr>
          <p:cNvSpPr>
            <a:spLocks noGrp="1"/>
          </p:cNvSpPr>
          <p:nvPr>
            <p:ph type="body" sz="quarter" idx="11"/>
          </p:nvPr>
        </p:nvSpPr>
        <p:spPr/>
        <p:txBody>
          <a:bodyPr/>
          <a:lstStyle/>
          <a:p>
            <a:r>
              <a:rPr lang="en-US" altLang="ja-JP" dirty="0"/>
              <a:t>12</a:t>
            </a:r>
            <a:r>
              <a:rPr lang="ja-JP" altLang="en-US" dirty="0"/>
              <a:t>．スケジュール</a:t>
            </a:r>
          </a:p>
        </p:txBody>
      </p:sp>
    </p:spTree>
    <p:extLst>
      <p:ext uri="{BB962C8B-B14F-4D97-AF65-F5344CB8AC3E}">
        <p14:creationId xmlns:p14="http://schemas.microsoft.com/office/powerpoint/2010/main" val="23630036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02A131-20D5-4026-BCDC-2951E63CDB6E}"/>
              </a:ext>
            </a:extLst>
          </p:cNvPr>
          <p:cNvSpPr>
            <a:spLocks noGrp="1"/>
          </p:cNvSpPr>
          <p:nvPr>
            <p:ph type="title"/>
          </p:nvPr>
        </p:nvSpPr>
        <p:spPr/>
        <p:txBody>
          <a:bodyPr/>
          <a:lstStyle/>
          <a:p>
            <a:r>
              <a:rPr lang="ja-JP" altLang="en-US" dirty="0"/>
              <a:t>５．</a:t>
            </a:r>
            <a:r>
              <a:rPr kumimoji="1" lang="ja-JP" altLang="en-US" dirty="0"/>
              <a:t>実施体制及びプロジェクト管理</a:t>
            </a:r>
          </a:p>
        </p:txBody>
      </p:sp>
      <p:sp>
        <p:nvSpPr>
          <p:cNvPr id="3" name="テキスト プレースホルダー 2">
            <a:extLst>
              <a:ext uri="{FF2B5EF4-FFF2-40B4-BE49-F238E27FC236}">
                <a16:creationId xmlns:a16="http://schemas.microsoft.com/office/drawing/2014/main" id="{F18DF85D-4C97-4C9E-B35D-CB3D54C97739}"/>
              </a:ext>
            </a:extLst>
          </p:cNvPr>
          <p:cNvSpPr>
            <a:spLocks noGrp="1"/>
          </p:cNvSpPr>
          <p:nvPr>
            <p:ph type="body" sz="quarter" idx="11"/>
          </p:nvPr>
        </p:nvSpPr>
        <p:spPr/>
        <p:txBody>
          <a:bodyPr/>
          <a:lstStyle/>
          <a:p>
            <a:r>
              <a:rPr lang="en-US" altLang="ja-JP" dirty="0"/>
              <a:t>13</a:t>
            </a:r>
            <a:r>
              <a:rPr lang="ja-JP" altLang="en-US" dirty="0"/>
              <a:t>．役割分担</a:t>
            </a:r>
          </a:p>
        </p:txBody>
      </p:sp>
    </p:spTree>
    <p:extLst>
      <p:ext uri="{BB962C8B-B14F-4D97-AF65-F5344CB8AC3E}">
        <p14:creationId xmlns:p14="http://schemas.microsoft.com/office/powerpoint/2010/main" val="36280865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02A131-20D5-4026-BCDC-2951E63CDB6E}"/>
              </a:ext>
            </a:extLst>
          </p:cNvPr>
          <p:cNvSpPr>
            <a:spLocks noGrp="1"/>
          </p:cNvSpPr>
          <p:nvPr>
            <p:ph type="title"/>
          </p:nvPr>
        </p:nvSpPr>
        <p:spPr/>
        <p:txBody>
          <a:bodyPr/>
          <a:lstStyle/>
          <a:p>
            <a:r>
              <a:rPr lang="ja-JP" altLang="en-US" dirty="0"/>
              <a:t>５．</a:t>
            </a:r>
            <a:r>
              <a:rPr kumimoji="1" lang="ja-JP" altLang="en-US" dirty="0"/>
              <a:t>実施体制及びプロジェクト管理</a:t>
            </a:r>
          </a:p>
        </p:txBody>
      </p:sp>
      <p:sp>
        <p:nvSpPr>
          <p:cNvPr id="3" name="テキスト プレースホルダー 2">
            <a:extLst>
              <a:ext uri="{FF2B5EF4-FFF2-40B4-BE49-F238E27FC236}">
                <a16:creationId xmlns:a16="http://schemas.microsoft.com/office/drawing/2014/main" id="{F18DF85D-4C97-4C9E-B35D-CB3D54C97739}"/>
              </a:ext>
            </a:extLst>
          </p:cNvPr>
          <p:cNvSpPr>
            <a:spLocks noGrp="1"/>
          </p:cNvSpPr>
          <p:nvPr>
            <p:ph type="body" sz="quarter" idx="11"/>
          </p:nvPr>
        </p:nvSpPr>
        <p:spPr/>
        <p:txBody>
          <a:bodyPr/>
          <a:lstStyle/>
          <a:p>
            <a:r>
              <a:rPr lang="en-US" altLang="ja-JP" dirty="0">
                <a:solidFill>
                  <a:schemeClr val="tx1"/>
                </a:solidFill>
              </a:rPr>
              <a:t>14</a:t>
            </a:r>
            <a:r>
              <a:rPr lang="ja-JP" altLang="en-US" dirty="0">
                <a:solidFill>
                  <a:schemeClr val="tx1"/>
                </a:solidFill>
              </a:rPr>
              <a:t>．進捗管理・課題管理・成果物の品質管理の方法</a:t>
            </a:r>
          </a:p>
        </p:txBody>
      </p:sp>
    </p:spTree>
    <p:extLst>
      <p:ext uri="{BB962C8B-B14F-4D97-AF65-F5344CB8AC3E}">
        <p14:creationId xmlns:p14="http://schemas.microsoft.com/office/powerpoint/2010/main" val="38237606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02A131-20D5-4026-BCDC-2951E63CDB6E}"/>
              </a:ext>
            </a:extLst>
          </p:cNvPr>
          <p:cNvSpPr>
            <a:spLocks noGrp="1"/>
          </p:cNvSpPr>
          <p:nvPr>
            <p:ph type="title"/>
          </p:nvPr>
        </p:nvSpPr>
        <p:spPr/>
        <p:txBody>
          <a:bodyPr/>
          <a:lstStyle/>
          <a:p>
            <a:r>
              <a:rPr lang="ja-JP" altLang="en-US" dirty="0"/>
              <a:t>６．情報システムの移行</a:t>
            </a:r>
            <a:endParaRPr kumimoji="1" lang="ja-JP" altLang="en-US" dirty="0"/>
          </a:p>
        </p:txBody>
      </p:sp>
      <p:sp>
        <p:nvSpPr>
          <p:cNvPr id="3" name="テキスト プレースホルダー 2">
            <a:extLst>
              <a:ext uri="{FF2B5EF4-FFF2-40B4-BE49-F238E27FC236}">
                <a16:creationId xmlns:a16="http://schemas.microsoft.com/office/drawing/2014/main" id="{F18DF85D-4C97-4C9E-B35D-CB3D54C97739}"/>
              </a:ext>
            </a:extLst>
          </p:cNvPr>
          <p:cNvSpPr>
            <a:spLocks noGrp="1"/>
          </p:cNvSpPr>
          <p:nvPr>
            <p:ph type="body" sz="quarter" idx="11"/>
          </p:nvPr>
        </p:nvSpPr>
        <p:spPr/>
        <p:txBody>
          <a:bodyPr/>
          <a:lstStyle/>
          <a:p>
            <a:r>
              <a:rPr lang="en-US" altLang="ja-JP" dirty="0"/>
              <a:t>15</a:t>
            </a:r>
            <a:r>
              <a:rPr lang="ja-JP" altLang="en-US" dirty="0"/>
              <a:t>．想定作業とスケジュール</a:t>
            </a:r>
            <a:endParaRPr lang="en-US" altLang="ja-JP" dirty="0"/>
          </a:p>
        </p:txBody>
      </p:sp>
    </p:spTree>
    <p:extLst>
      <p:ext uri="{BB962C8B-B14F-4D97-AF65-F5344CB8AC3E}">
        <p14:creationId xmlns:p14="http://schemas.microsoft.com/office/powerpoint/2010/main" val="7023102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02A131-20D5-4026-BCDC-2951E63CDB6E}"/>
              </a:ext>
            </a:extLst>
          </p:cNvPr>
          <p:cNvSpPr>
            <a:spLocks noGrp="1"/>
          </p:cNvSpPr>
          <p:nvPr>
            <p:ph type="title"/>
          </p:nvPr>
        </p:nvSpPr>
        <p:spPr/>
        <p:txBody>
          <a:bodyPr/>
          <a:lstStyle/>
          <a:p>
            <a:r>
              <a:rPr lang="ja-JP" altLang="en-US" dirty="0"/>
              <a:t>６．情報システムの移行</a:t>
            </a:r>
            <a:endParaRPr kumimoji="1" lang="ja-JP" altLang="en-US" dirty="0"/>
          </a:p>
        </p:txBody>
      </p:sp>
      <p:sp>
        <p:nvSpPr>
          <p:cNvPr id="3" name="テキスト プレースホルダー 2">
            <a:extLst>
              <a:ext uri="{FF2B5EF4-FFF2-40B4-BE49-F238E27FC236}">
                <a16:creationId xmlns:a16="http://schemas.microsoft.com/office/drawing/2014/main" id="{F18DF85D-4C97-4C9E-B35D-CB3D54C97739}"/>
              </a:ext>
            </a:extLst>
          </p:cNvPr>
          <p:cNvSpPr>
            <a:spLocks noGrp="1"/>
          </p:cNvSpPr>
          <p:nvPr>
            <p:ph type="body" sz="quarter" idx="11"/>
          </p:nvPr>
        </p:nvSpPr>
        <p:spPr/>
        <p:txBody>
          <a:bodyPr/>
          <a:lstStyle/>
          <a:p>
            <a:r>
              <a:rPr lang="en-US" altLang="ja-JP" dirty="0"/>
              <a:t>16</a:t>
            </a:r>
            <a:r>
              <a:rPr lang="ja-JP" altLang="en-US" dirty="0"/>
              <a:t>．想定されるリスクと対応策</a:t>
            </a:r>
            <a:endParaRPr lang="en-US" altLang="ja-JP" dirty="0"/>
          </a:p>
        </p:txBody>
      </p:sp>
    </p:spTree>
    <p:extLst>
      <p:ext uri="{BB962C8B-B14F-4D97-AF65-F5344CB8AC3E}">
        <p14:creationId xmlns:p14="http://schemas.microsoft.com/office/powerpoint/2010/main" val="29418855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02A131-20D5-4026-BCDC-2951E63CDB6E}"/>
              </a:ext>
            </a:extLst>
          </p:cNvPr>
          <p:cNvSpPr>
            <a:spLocks noGrp="1"/>
          </p:cNvSpPr>
          <p:nvPr>
            <p:ph type="title"/>
          </p:nvPr>
        </p:nvSpPr>
        <p:spPr/>
        <p:txBody>
          <a:bodyPr/>
          <a:lstStyle/>
          <a:p>
            <a:r>
              <a:rPr lang="ja-JP" altLang="en-US" dirty="0"/>
              <a:t>６．情報システムの移行</a:t>
            </a:r>
            <a:endParaRPr kumimoji="1" lang="ja-JP" altLang="en-US" dirty="0"/>
          </a:p>
        </p:txBody>
      </p:sp>
      <p:sp>
        <p:nvSpPr>
          <p:cNvPr id="3" name="テキスト プレースホルダー 2">
            <a:extLst>
              <a:ext uri="{FF2B5EF4-FFF2-40B4-BE49-F238E27FC236}">
                <a16:creationId xmlns:a16="http://schemas.microsoft.com/office/drawing/2014/main" id="{F18DF85D-4C97-4C9E-B35D-CB3D54C97739}"/>
              </a:ext>
            </a:extLst>
          </p:cNvPr>
          <p:cNvSpPr>
            <a:spLocks noGrp="1"/>
          </p:cNvSpPr>
          <p:nvPr>
            <p:ph type="body" sz="quarter" idx="11"/>
          </p:nvPr>
        </p:nvSpPr>
        <p:spPr/>
        <p:txBody>
          <a:bodyPr/>
          <a:lstStyle/>
          <a:p>
            <a:r>
              <a:rPr lang="en-US" altLang="ja-JP" dirty="0"/>
              <a:t>17</a:t>
            </a:r>
            <a:r>
              <a:rPr lang="ja-JP" altLang="en-US" dirty="0"/>
              <a:t>．安全な移行に向けた工夫</a:t>
            </a:r>
            <a:endParaRPr lang="en-US" altLang="ja-JP" dirty="0"/>
          </a:p>
        </p:txBody>
      </p:sp>
    </p:spTree>
    <p:extLst>
      <p:ext uri="{BB962C8B-B14F-4D97-AF65-F5344CB8AC3E}">
        <p14:creationId xmlns:p14="http://schemas.microsoft.com/office/powerpoint/2010/main" val="25039967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02A131-20D5-4026-BCDC-2951E63CDB6E}"/>
              </a:ext>
            </a:extLst>
          </p:cNvPr>
          <p:cNvSpPr>
            <a:spLocks noGrp="1"/>
          </p:cNvSpPr>
          <p:nvPr>
            <p:ph type="title"/>
          </p:nvPr>
        </p:nvSpPr>
        <p:spPr/>
        <p:txBody>
          <a:bodyPr/>
          <a:lstStyle/>
          <a:p>
            <a:r>
              <a:rPr lang="ja-JP" altLang="en-US" dirty="0"/>
              <a:t>６．情報システムの移行</a:t>
            </a:r>
            <a:endParaRPr kumimoji="1" lang="ja-JP" altLang="en-US" dirty="0"/>
          </a:p>
        </p:txBody>
      </p:sp>
      <p:sp>
        <p:nvSpPr>
          <p:cNvPr id="3" name="テキスト プレースホルダー 2">
            <a:extLst>
              <a:ext uri="{FF2B5EF4-FFF2-40B4-BE49-F238E27FC236}">
                <a16:creationId xmlns:a16="http://schemas.microsoft.com/office/drawing/2014/main" id="{F18DF85D-4C97-4C9E-B35D-CB3D54C97739}"/>
              </a:ext>
            </a:extLst>
          </p:cNvPr>
          <p:cNvSpPr>
            <a:spLocks noGrp="1"/>
          </p:cNvSpPr>
          <p:nvPr>
            <p:ph type="body" sz="quarter" idx="11"/>
          </p:nvPr>
        </p:nvSpPr>
        <p:spPr/>
        <p:txBody>
          <a:bodyPr/>
          <a:lstStyle/>
          <a:p>
            <a:r>
              <a:rPr lang="en-US" altLang="ja-JP" dirty="0"/>
              <a:t>18</a:t>
            </a:r>
            <a:r>
              <a:rPr lang="ja-JP" altLang="en-US" dirty="0"/>
              <a:t>．他事業者、区との役割分担</a:t>
            </a:r>
            <a:endParaRPr lang="en-US" altLang="ja-JP" dirty="0"/>
          </a:p>
        </p:txBody>
      </p:sp>
    </p:spTree>
    <p:extLst>
      <p:ext uri="{BB962C8B-B14F-4D97-AF65-F5344CB8AC3E}">
        <p14:creationId xmlns:p14="http://schemas.microsoft.com/office/powerpoint/2010/main" val="33016014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02A131-20D5-4026-BCDC-2951E63CDB6E}"/>
              </a:ext>
            </a:extLst>
          </p:cNvPr>
          <p:cNvSpPr>
            <a:spLocks noGrp="1"/>
          </p:cNvSpPr>
          <p:nvPr>
            <p:ph type="title"/>
          </p:nvPr>
        </p:nvSpPr>
        <p:spPr/>
        <p:txBody>
          <a:bodyPr/>
          <a:lstStyle/>
          <a:p>
            <a:r>
              <a:rPr lang="ja-JP" altLang="en-US" dirty="0"/>
              <a:t>６．情報システムの移行</a:t>
            </a:r>
            <a:endParaRPr kumimoji="1" lang="ja-JP" altLang="en-US" dirty="0"/>
          </a:p>
        </p:txBody>
      </p:sp>
      <p:sp>
        <p:nvSpPr>
          <p:cNvPr id="3" name="テキスト プレースホルダー 2">
            <a:extLst>
              <a:ext uri="{FF2B5EF4-FFF2-40B4-BE49-F238E27FC236}">
                <a16:creationId xmlns:a16="http://schemas.microsoft.com/office/drawing/2014/main" id="{F18DF85D-4C97-4C9E-B35D-CB3D54C97739}"/>
              </a:ext>
            </a:extLst>
          </p:cNvPr>
          <p:cNvSpPr>
            <a:spLocks noGrp="1"/>
          </p:cNvSpPr>
          <p:nvPr>
            <p:ph type="body" sz="quarter" idx="11"/>
          </p:nvPr>
        </p:nvSpPr>
        <p:spPr/>
        <p:txBody>
          <a:bodyPr/>
          <a:lstStyle/>
          <a:p>
            <a:r>
              <a:rPr lang="en-US" altLang="ja-JP" dirty="0"/>
              <a:t>19</a:t>
            </a:r>
            <a:r>
              <a:rPr lang="ja-JP" altLang="en-US" dirty="0"/>
              <a:t>．区職員負荷軽減策</a:t>
            </a:r>
            <a:endParaRPr lang="en-US" altLang="ja-JP" dirty="0"/>
          </a:p>
        </p:txBody>
      </p:sp>
    </p:spTree>
    <p:extLst>
      <p:ext uri="{BB962C8B-B14F-4D97-AF65-F5344CB8AC3E}">
        <p14:creationId xmlns:p14="http://schemas.microsoft.com/office/powerpoint/2010/main" val="32532912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02A131-20D5-4026-BCDC-2951E63CDB6E}"/>
              </a:ext>
            </a:extLst>
          </p:cNvPr>
          <p:cNvSpPr>
            <a:spLocks noGrp="1"/>
          </p:cNvSpPr>
          <p:nvPr>
            <p:ph type="title"/>
          </p:nvPr>
        </p:nvSpPr>
        <p:spPr/>
        <p:txBody>
          <a:bodyPr/>
          <a:lstStyle/>
          <a:p>
            <a:r>
              <a:rPr lang="ja-JP" altLang="en-US" dirty="0"/>
              <a:t>６．情報システムの移行</a:t>
            </a:r>
            <a:endParaRPr kumimoji="1" lang="ja-JP" altLang="en-US" dirty="0"/>
          </a:p>
        </p:txBody>
      </p:sp>
      <p:sp>
        <p:nvSpPr>
          <p:cNvPr id="3" name="テキスト プレースホルダー 2">
            <a:extLst>
              <a:ext uri="{FF2B5EF4-FFF2-40B4-BE49-F238E27FC236}">
                <a16:creationId xmlns:a16="http://schemas.microsoft.com/office/drawing/2014/main" id="{F18DF85D-4C97-4C9E-B35D-CB3D54C97739}"/>
              </a:ext>
            </a:extLst>
          </p:cNvPr>
          <p:cNvSpPr>
            <a:spLocks noGrp="1"/>
          </p:cNvSpPr>
          <p:nvPr>
            <p:ph type="body" sz="quarter" idx="11"/>
          </p:nvPr>
        </p:nvSpPr>
        <p:spPr/>
        <p:txBody>
          <a:bodyPr/>
          <a:lstStyle/>
          <a:p>
            <a:r>
              <a:rPr lang="en-US" altLang="ja-JP" dirty="0"/>
              <a:t>20</a:t>
            </a:r>
            <a:r>
              <a:rPr lang="ja-JP" altLang="en-US" dirty="0"/>
              <a:t>．移行できないデータが存在した場合の対応方針</a:t>
            </a:r>
            <a:endParaRPr lang="en-US" altLang="ja-JP" dirty="0"/>
          </a:p>
        </p:txBody>
      </p:sp>
    </p:spTree>
    <p:extLst>
      <p:ext uri="{BB962C8B-B14F-4D97-AF65-F5344CB8AC3E}">
        <p14:creationId xmlns:p14="http://schemas.microsoft.com/office/powerpoint/2010/main" val="717720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02A131-20D5-4026-BCDC-2951E63CDB6E}"/>
              </a:ext>
            </a:extLst>
          </p:cNvPr>
          <p:cNvSpPr>
            <a:spLocks noGrp="1"/>
          </p:cNvSpPr>
          <p:nvPr>
            <p:ph type="title"/>
          </p:nvPr>
        </p:nvSpPr>
        <p:spPr/>
        <p:txBody>
          <a:bodyPr/>
          <a:lstStyle/>
          <a:p>
            <a:r>
              <a:rPr lang="ja-JP" altLang="en-US" dirty="0"/>
              <a:t>１．実施方針</a:t>
            </a:r>
            <a:endParaRPr kumimoji="1" lang="ja-JP" altLang="en-US" dirty="0"/>
          </a:p>
        </p:txBody>
      </p:sp>
      <p:sp>
        <p:nvSpPr>
          <p:cNvPr id="3" name="テキスト プレースホルダー 2">
            <a:extLst>
              <a:ext uri="{FF2B5EF4-FFF2-40B4-BE49-F238E27FC236}">
                <a16:creationId xmlns:a16="http://schemas.microsoft.com/office/drawing/2014/main" id="{AA321D20-D092-4C7C-838D-AE938426FEF5}"/>
              </a:ext>
            </a:extLst>
          </p:cNvPr>
          <p:cNvSpPr>
            <a:spLocks noGrp="1"/>
          </p:cNvSpPr>
          <p:nvPr>
            <p:ph type="body" sz="quarter" idx="11"/>
          </p:nvPr>
        </p:nvSpPr>
        <p:spPr>
          <a:prstGeom prst="rect">
            <a:avLst/>
          </a:prstGeom>
        </p:spPr>
        <p:txBody>
          <a:bodyPr/>
          <a:lstStyle/>
          <a:p>
            <a:pPr marL="0" indent="0">
              <a:buNone/>
            </a:pPr>
            <a:r>
              <a:rPr lang="ja-JP" altLang="en-US" dirty="0"/>
              <a:t>１．本業務の実施方針</a:t>
            </a:r>
            <a:endParaRPr lang="en-US" altLang="ja-JP" dirty="0"/>
          </a:p>
        </p:txBody>
      </p:sp>
    </p:spTree>
    <p:extLst>
      <p:ext uri="{BB962C8B-B14F-4D97-AF65-F5344CB8AC3E}">
        <p14:creationId xmlns:p14="http://schemas.microsoft.com/office/powerpoint/2010/main" val="1349890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02A131-20D5-4026-BCDC-2951E63CDB6E}"/>
              </a:ext>
            </a:extLst>
          </p:cNvPr>
          <p:cNvSpPr>
            <a:spLocks noGrp="1"/>
          </p:cNvSpPr>
          <p:nvPr>
            <p:ph type="title"/>
          </p:nvPr>
        </p:nvSpPr>
        <p:spPr/>
        <p:txBody>
          <a:bodyPr/>
          <a:lstStyle/>
          <a:p>
            <a:r>
              <a:rPr lang="ja-JP" altLang="en-US" dirty="0"/>
              <a:t>７．操作研修</a:t>
            </a:r>
            <a:endParaRPr kumimoji="1" lang="ja-JP" altLang="en-US" dirty="0"/>
          </a:p>
        </p:txBody>
      </p:sp>
      <p:sp>
        <p:nvSpPr>
          <p:cNvPr id="3" name="テキスト プレースホルダー 2">
            <a:extLst>
              <a:ext uri="{FF2B5EF4-FFF2-40B4-BE49-F238E27FC236}">
                <a16:creationId xmlns:a16="http://schemas.microsoft.com/office/drawing/2014/main" id="{F18DF85D-4C97-4C9E-B35D-CB3D54C97739}"/>
              </a:ext>
            </a:extLst>
          </p:cNvPr>
          <p:cNvSpPr>
            <a:spLocks noGrp="1"/>
          </p:cNvSpPr>
          <p:nvPr>
            <p:ph type="body" sz="quarter" idx="11"/>
          </p:nvPr>
        </p:nvSpPr>
        <p:spPr/>
        <p:txBody>
          <a:bodyPr/>
          <a:lstStyle/>
          <a:p>
            <a:r>
              <a:rPr lang="en-US" altLang="ja-JP" dirty="0"/>
              <a:t>21</a:t>
            </a:r>
            <a:r>
              <a:rPr lang="ja-JP" altLang="en-US" dirty="0"/>
              <a:t>．想定作業とスケジュール</a:t>
            </a:r>
            <a:endParaRPr lang="en-US" altLang="ja-JP" dirty="0"/>
          </a:p>
        </p:txBody>
      </p:sp>
    </p:spTree>
    <p:extLst>
      <p:ext uri="{BB962C8B-B14F-4D97-AF65-F5344CB8AC3E}">
        <p14:creationId xmlns:p14="http://schemas.microsoft.com/office/powerpoint/2010/main" val="13880513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02A131-20D5-4026-BCDC-2951E63CDB6E}"/>
              </a:ext>
            </a:extLst>
          </p:cNvPr>
          <p:cNvSpPr>
            <a:spLocks noGrp="1"/>
          </p:cNvSpPr>
          <p:nvPr>
            <p:ph type="title"/>
          </p:nvPr>
        </p:nvSpPr>
        <p:spPr/>
        <p:txBody>
          <a:bodyPr/>
          <a:lstStyle/>
          <a:p>
            <a:r>
              <a:rPr lang="ja-JP" altLang="en-US" dirty="0"/>
              <a:t>７．操作研修</a:t>
            </a:r>
            <a:endParaRPr kumimoji="1" lang="ja-JP" altLang="en-US" dirty="0"/>
          </a:p>
        </p:txBody>
      </p:sp>
      <p:sp>
        <p:nvSpPr>
          <p:cNvPr id="3" name="テキスト プレースホルダー 2">
            <a:extLst>
              <a:ext uri="{FF2B5EF4-FFF2-40B4-BE49-F238E27FC236}">
                <a16:creationId xmlns:a16="http://schemas.microsoft.com/office/drawing/2014/main" id="{F18DF85D-4C97-4C9E-B35D-CB3D54C97739}"/>
              </a:ext>
            </a:extLst>
          </p:cNvPr>
          <p:cNvSpPr>
            <a:spLocks noGrp="1"/>
          </p:cNvSpPr>
          <p:nvPr>
            <p:ph type="body" sz="quarter" idx="11"/>
          </p:nvPr>
        </p:nvSpPr>
        <p:spPr/>
        <p:txBody>
          <a:bodyPr/>
          <a:lstStyle/>
          <a:p>
            <a:r>
              <a:rPr lang="en-US" altLang="ja-JP" dirty="0"/>
              <a:t>22</a:t>
            </a:r>
            <a:r>
              <a:rPr lang="ja-JP" altLang="en-US" dirty="0"/>
              <a:t>．役割分担</a:t>
            </a:r>
            <a:endParaRPr lang="en-US" altLang="ja-JP" dirty="0"/>
          </a:p>
        </p:txBody>
      </p:sp>
    </p:spTree>
    <p:extLst>
      <p:ext uri="{BB962C8B-B14F-4D97-AF65-F5344CB8AC3E}">
        <p14:creationId xmlns:p14="http://schemas.microsoft.com/office/powerpoint/2010/main" val="39413404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02A131-20D5-4026-BCDC-2951E63CDB6E}"/>
              </a:ext>
            </a:extLst>
          </p:cNvPr>
          <p:cNvSpPr>
            <a:spLocks noGrp="1"/>
          </p:cNvSpPr>
          <p:nvPr>
            <p:ph type="title"/>
          </p:nvPr>
        </p:nvSpPr>
        <p:spPr/>
        <p:txBody>
          <a:bodyPr/>
          <a:lstStyle/>
          <a:p>
            <a:r>
              <a:rPr lang="ja-JP" altLang="en-US" dirty="0"/>
              <a:t>７．操作研修</a:t>
            </a:r>
            <a:endParaRPr kumimoji="1" lang="ja-JP" altLang="en-US" dirty="0"/>
          </a:p>
        </p:txBody>
      </p:sp>
      <p:sp>
        <p:nvSpPr>
          <p:cNvPr id="3" name="テキスト プレースホルダー 2">
            <a:extLst>
              <a:ext uri="{FF2B5EF4-FFF2-40B4-BE49-F238E27FC236}">
                <a16:creationId xmlns:a16="http://schemas.microsoft.com/office/drawing/2014/main" id="{F18DF85D-4C97-4C9E-B35D-CB3D54C97739}"/>
              </a:ext>
            </a:extLst>
          </p:cNvPr>
          <p:cNvSpPr>
            <a:spLocks noGrp="1"/>
          </p:cNvSpPr>
          <p:nvPr>
            <p:ph type="body" sz="quarter" idx="11"/>
          </p:nvPr>
        </p:nvSpPr>
        <p:spPr/>
        <p:txBody>
          <a:bodyPr/>
          <a:lstStyle/>
          <a:p>
            <a:r>
              <a:rPr lang="en-US" altLang="ja-JP" dirty="0"/>
              <a:t>23</a:t>
            </a:r>
            <a:r>
              <a:rPr lang="ja-JP" altLang="en-US" dirty="0"/>
              <a:t>．具体的な支援内容</a:t>
            </a:r>
            <a:endParaRPr lang="en-US" altLang="ja-JP" dirty="0"/>
          </a:p>
        </p:txBody>
      </p:sp>
    </p:spTree>
    <p:extLst>
      <p:ext uri="{BB962C8B-B14F-4D97-AF65-F5344CB8AC3E}">
        <p14:creationId xmlns:p14="http://schemas.microsoft.com/office/powerpoint/2010/main" val="9574678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02A131-20D5-4026-BCDC-2951E63CDB6E}"/>
              </a:ext>
            </a:extLst>
          </p:cNvPr>
          <p:cNvSpPr>
            <a:spLocks noGrp="1"/>
          </p:cNvSpPr>
          <p:nvPr>
            <p:ph type="title"/>
          </p:nvPr>
        </p:nvSpPr>
        <p:spPr/>
        <p:txBody>
          <a:bodyPr/>
          <a:lstStyle/>
          <a:p>
            <a:r>
              <a:rPr lang="ja-JP" altLang="en-US" dirty="0"/>
              <a:t>８．運用・保守</a:t>
            </a:r>
            <a:endParaRPr kumimoji="1" lang="ja-JP" altLang="en-US" dirty="0"/>
          </a:p>
        </p:txBody>
      </p:sp>
      <p:sp>
        <p:nvSpPr>
          <p:cNvPr id="3" name="テキスト プレースホルダー 2">
            <a:extLst>
              <a:ext uri="{FF2B5EF4-FFF2-40B4-BE49-F238E27FC236}">
                <a16:creationId xmlns:a16="http://schemas.microsoft.com/office/drawing/2014/main" id="{F18DF85D-4C97-4C9E-B35D-CB3D54C97739}"/>
              </a:ext>
            </a:extLst>
          </p:cNvPr>
          <p:cNvSpPr>
            <a:spLocks noGrp="1"/>
          </p:cNvSpPr>
          <p:nvPr>
            <p:ph type="body" sz="quarter" idx="11"/>
          </p:nvPr>
        </p:nvSpPr>
        <p:spPr/>
        <p:txBody>
          <a:bodyPr/>
          <a:lstStyle/>
          <a:p>
            <a:r>
              <a:rPr lang="en-US" altLang="ja-JP" dirty="0"/>
              <a:t>24</a:t>
            </a:r>
            <a:r>
              <a:rPr lang="ja-JP" altLang="en-US" dirty="0"/>
              <a:t>．運用・保守に係る基本方針</a:t>
            </a:r>
            <a:endParaRPr lang="en-US" altLang="ja-JP" dirty="0"/>
          </a:p>
        </p:txBody>
      </p:sp>
    </p:spTree>
    <p:extLst>
      <p:ext uri="{BB962C8B-B14F-4D97-AF65-F5344CB8AC3E}">
        <p14:creationId xmlns:p14="http://schemas.microsoft.com/office/powerpoint/2010/main" val="40640884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02A131-20D5-4026-BCDC-2951E63CDB6E}"/>
              </a:ext>
            </a:extLst>
          </p:cNvPr>
          <p:cNvSpPr>
            <a:spLocks noGrp="1"/>
          </p:cNvSpPr>
          <p:nvPr>
            <p:ph type="title"/>
          </p:nvPr>
        </p:nvSpPr>
        <p:spPr/>
        <p:txBody>
          <a:bodyPr/>
          <a:lstStyle/>
          <a:p>
            <a:r>
              <a:rPr lang="ja-JP" altLang="en-US" dirty="0"/>
              <a:t>８．運用・保守</a:t>
            </a:r>
            <a:endParaRPr kumimoji="1" lang="ja-JP" altLang="en-US" dirty="0"/>
          </a:p>
        </p:txBody>
      </p:sp>
      <p:sp>
        <p:nvSpPr>
          <p:cNvPr id="3" name="テキスト プレースホルダー 2">
            <a:extLst>
              <a:ext uri="{FF2B5EF4-FFF2-40B4-BE49-F238E27FC236}">
                <a16:creationId xmlns:a16="http://schemas.microsoft.com/office/drawing/2014/main" id="{F18DF85D-4C97-4C9E-B35D-CB3D54C97739}"/>
              </a:ext>
            </a:extLst>
          </p:cNvPr>
          <p:cNvSpPr>
            <a:spLocks noGrp="1"/>
          </p:cNvSpPr>
          <p:nvPr>
            <p:ph type="body" sz="quarter" idx="11"/>
          </p:nvPr>
        </p:nvSpPr>
        <p:spPr/>
        <p:txBody>
          <a:bodyPr/>
          <a:lstStyle/>
          <a:p>
            <a:r>
              <a:rPr lang="en-US" altLang="ja-JP" dirty="0"/>
              <a:t>25</a:t>
            </a:r>
            <a:r>
              <a:rPr lang="ja-JP" altLang="en-US" dirty="0"/>
              <a:t>．運用・保守サービスの内容</a:t>
            </a:r>
            <a:endParaRPr lang="en-US" altLang="ja-JP" dirty="0"/>
          </a:p>
        </p:txBody>
      </p:sp>
    </p:spTree>
    <p:extLst>
      <p:ext uri="{BB962C8B-B14F-4D97-AF65-F5344CB8AC3E}">
        <p14:creationId xmlns:p14="http://schemas.microsoft.com/office/powerpoint/2010/main" val="24099463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02A131-20D5-4026-BCDC-2951E63CDB6E}"/>
              </a:ext>
            </a:extLst>
          </p:cNvPr>
          <p:cNvSpPr>
            <a:spLocks noGrp="1"/>
          </p:cNvSpPr>
          <p:nvPr>
            <p:ph type="title"/>
          </p:nvPr>
        </p:nvSpPr>
        <p:spPr/>
        <p:txBody>
          <a:bodyPr/>
          <a:lstStyle/>
          <a:p>
            <a:r>
              <a:rPr lang="ja-JP" altLang="en-US" dirty="0"/>
              <a:t>８．運用・保守</a:t>
            </a:r>
            <a:endParaRPr kumimoji="1" lang="ja-JP" altLang="en-US" dirty="0"/>
          </a:p>
        </p:txBody>
      </p:sp>
      <p:sp>
        <p:nvSpPr>
          <p:cNvPr id="3" name="テキスト プレースホルダー 2">
            <a:extLst>
              <a:ext uri="{FF2B5EF4-FFF2-40B4-BE49-F238E27FC236}">
                <a16:creationId xmlns:a16="http://schemas.microsoft.com/office/drawing/2014/main" id="{F18DF85D-4C97-4C9E-B35D-CB3D54C97739}"/>
              </a:ext>
            </a:extLst>
          </p:cNvPr>
          <p:cNvSpPr>
            <a:spLocks noGrp="1"/>
          </p:cNvSpPr>
          <p:nvPr>
            <p:ph type="body" sz="quarter" idx="11"/>
          </p:nvPr>
        </p:nvSpPr>
        <p:spPr/>
        <p:txBody>
          <a:bodyPr/>
          <a:lstStyle/>
          <a:p>
            <a:r>
              <a:rPr lang="en-US" altLang="ja-JP" dirty="0"/>
              <a:t>26</a:t>
            </a:r>
            <a:r>
              <a:rPr lang="ja-JP" altLang="en-US" dirty="0"/>
              <a:t>．機能強化・制度変更の対応方針</a:t>
            </a:r>
            <a:endParaRPr lang="en-US" altLang="ja-JP" dirty="0"/>
          </a:p>
        </p:txBody>
      </p:sp>
    </p:spTree>
    <p:extLst>
      <p:ext uri="{BB962C8B-B14F-4D97-AF65-F5344CB8AC3E}">
        <p14:creationId xmlns:p14="http://schemas.microsoft.com/office/powerpoint/2010/main" val="41741958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02A131-20D5-4026-BCDC-2951E63CDB6E}"/>
              </a:ext>
            </a:extLst>
          </p:cNvPr>
          <p:cNvSpPr>
            <a:spLocks noGrp="1"/>
          </p:cNvSpPr>
          <p:nvPr>
            <p:ph type="title"/>
          </p:nvPr>
        </p:nvSpPr>
        <p:spPr/>
        <p:txBody>
          <a:bodyPr/>
          <a:lstStyle/>
          <a:p>
            <a:r>
              <a:rPr lang="ja-JP" altLang="en-US" dirty="0">
                <a:solidFill>
                  <a:schemeClr val="tx1"/>
                </a:solidFill>
              </a:rPr>
              <a:t>９．追加提案</a:t>
            </a:r>
            <a:endParaRPr kumimoji="1" lang="ja-JP" altLang="en-US" dirty="0">
              <a:solidFill>
                <a:schemeClr val="tx1"/>
              </a:solidFill>
            </a:endParaRPr>
          </a:p>
        </p:txBody>
      </p:sp>
      <p:sp>
        <p:nvSpPr>
          <p:cNvPr id="3" name="テキスト プレースホルダー 2">
            <a:extLst>
              <a:ext uri="{FF2B5EF4-FFF2-40B4-BE49-F238E27FC236}">
                <a16:creationId xmlns:a16="http://schemas.microsoft.com/office/drawing/2014/main" id="{F18DF85D-4C97-4C9E-B35D-CB3D54C97739}"/>
              </a:ext>
            </a:extLst>
          </p:cNvPr>
          <p:cNvSpPr>
            <a:spLocks noGrp="1"/>
          </p:cNvSpPr>
          <p:nvPr>
            <p:ph type="body" sz="quarter" idx="11"/>
          </p:nvPr>
        </p:nvSpPr>
        <p:spPr/>
        <p:txBody>
          <a:bodyPr/>
          <a:lstStyle/>
          <a:p>
            <a:r>
              <a:rPr lang="en-US" altLang="ja-JP" dirty="0">
                <a:solidFill>
                  <a:schemeClr val="tx1"/>
                </a:solidFill>
              </a:rPr>
              <a:t>27</a:t>
            </a:r>
            <a:r>
              <a:rPr lang="ja-JP" altLang="en-US" dirty="0">
                <a:solidFill>
                  <a:schemeClr val="tx1"/>
                </a:solidFill>
              </a:rPr>
              <a:t>．追加提案</a:t>
            </a:r>
            <a:endParaRPr lang="en-US" altLang="ja-JP" dirty="0">
              <a:solidFill>
                <a:schemeClr val="tx1"/>
              </a:solidFill>
            </a:endParaRPr>
          </a:p>
        </p:txBody>
      </p:sp>
    </p:spTree>
    <p:extLst>
      <p:ext uri="{BB962C8B-B14F-4D97-AF65-F5344CB8AC3E}">
        <p14:creationId xmlns:p14="http://schemas.microsoft.com/office/powerpoint/2010/main" val="206433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02A131-20D5-4026-BCDC-2951E63CDB6E}"/>
              </a:ext>
            </a:extLst>
          </p:cNvPr>
          <p:cNvSpPr>
            <a:spLocks noGrp="1"/>
          </p:cNvSpPr>
          <p:nvPr>
            <p:ph type="title"/>
          </p:nvPr>
        </p:nvSpPr>
        <p:spPr/>
        <p:txBody>
          <a:bodyPr/>
          <a:lstStyle/>
          <a:p>
            <a:r>
              <a:rPr lang="ja-JP" altLang="en-US" dirty="0"/>
              <a:t>１．実施方針</a:t>
            </a:r>
            <a:endParaRPr kumimoji="1" lang="ja-JP" altLang="en-US" dirty="0"/>
          </a:p>
        </p:txBody>
      </p:sp>
      <p:sp>
        <p:nvSpPr>
          <p:cNvPr id="3" name="テキスト プレースホルダー 2">
            <a:extLst>
              <a:ext uri="{FF2B5EF4-FFF2-40B4-BE49-F238E27FC236}">
                <a16:creationId xmlns:a16="http://schemas.microsoft.com/office/drawing/2014/main" id="{AA321D20-D092-4C7C-838D-AE938426FEF5}"/>
              </a:ext>
            </a:extLst>
          </p:cNvPr>
          <p:cNvSpPr>
            <a:spLocks noGrp="1"/>
          </p:cNvSpPr>
          <p:nvPr>
            <p:ph type="body" sz="quarter" idx="11"/>
          </p:nvPr>
        </p:nvSpPr>
        <p:spPr>
          <a:prstGeom prst="rect">
            <a:avLst/>
          </a:prstGeom>
        </p:spPr>
        <p:txBody>
          <a:bodyPr/>
          <a:lstStyle/>
          <a:p>
            <a:pPr marL="0" indent="0">
              <a:buNone/>
            </a:pPr>
            <a:r>
              <a:rPr lang="ja-JP" altLang="en-US" dirty="0"/>
              <a:t>２．本業務におけるリスクや課題とその対応案</a:t>
            </a:r>
            <a:endParaRPr lang="en-US" altLang="ja-JP" dirty="0"/>
          </a:p>
        </p:txBody>
      </p:sp>
    </p:spTree>
    <p:extLst>
      <p:ext uri="{BB962C8B-B14F-4D97-AF65-F5344CB8AC3E}">
        <p14:creationId xmlns:p14="http://schemas.microsoft.com/office/powerpoint/2010/main" val="37340824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02A131-20D5-4026-BCDC-2951E63CDB6E}"/>
              </a:ext>
            </a:extLst>
          </p:cNvPr>
          <p:cNvSpPr>
            <a:spLocks noGrp="1"/>
          </p:cNvSpPr>
          <p:nvPr>
            <p:ph type="title"/>
          </p:nvPr>
        </p:nvSpPr>
        <p:spPr/>
        <p:txBody>
          <a:bodyPr/>
          <a:lstStyle/>
          <a:p>
            <a:r>
              <a:rPr lang="ja-JP" altLang="en-US" dirty="0"/>
              <a:t>１．実施方針</a:t>
            </a:r>
            <a:endParaRPr kumimoji="1" lang="ja-JP" altLang="en-US" dirty="0"/>
          </a:p>
        </p:txBody>
      </p:sp>
      <p:sp>
        <p:nvSpPr>
          <p:cNvPr id="3" name="テキスト プレースホルダー 2">
            <a:extLst>
              <a:ext uri="{FF2B5EF4-FFF2-40B4-BE49-F238E27FC236}">
                <a16:creationId xmlns:a16="http://schemas.microsoft.com/office/drawing/2014/main" id="{AA321D20-D092-4C7C-838D-AE938426FEF5}"/>
              </a:ext>
            </a:extLst>
          </p:cNvPr>
          <p:cNvSpPr>
            <a:spLocks noGrp="1"/>
          </p:cNvSpPr>
          <p:nvPr>
            <p:ph type="body" sz="quarter" idx="11"/>
          </p:nvPr>
        </p:nvSpPr>
        <p:spPr>
          <a:prstGeom prst="rect">
            <a:avLst/>
          </a:prstGeom>
        </p:spPr>
        <p:txBody>
          <a:bodyPr/>
          <a:lstStyle/>
          <a:p>
            <a:pPr marL="0" indent="0">
              <a:buNone/>
            </a:pPr>
            <a:r>
              <a:rPr lang="en-US" altLang="ja-JP" dirty="0"/>
              <a:t>3</a:t>
            </a:r>
            <a:r>
              <a:rPr lang="ja-JP" altLang="en-US" dirty="0"/>
              <a:t>．本業務における他事業者や区との調整が必要と想定される内容とその留意事項</a:t>
            </a:r>
            <a:endParaRPr lang="en-US" altLang="ja-JP" dirty="0"/>
          </a:p>
        </p:txBody>
      </p:sp>
    </p:spTree>
    <p:extLst>
      <p:ext uri="{BB962C8B-B14F-4D97-AF65-F5344CB8AC3E}">
        <p14:creationId xmlns:p14="http://schemas.microsoft.com/office/powerpoint/2010/main" val="33538290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02A131-20D5-4026-BCDC-2951E63CDB6E}"/>
              </a:ext>
            </a:extLst>
          </p:cNvPr>
          <p:cNvSpPr>
            <a:spLocks noGrp="1"/>
          </p:cNvSpPr>
          <p:nvPr>
            <p:ph type="title"/>
          </p:nvPr>
        </p:nvSpPr>
        <p:spPr/>
        <p:txBody>
          <a:bodyPr/>
          <a:lstStyle/>
          <a:p>
            <a:r>
              <a:rPr kumimoji="1" lang="ja-JP" altLang="en-US" dirty="0"/>
              <a:t>２．提案するシステムの概要</a:t>
            </a:r>
          </a:p>
        </p:txBody>
      </p:sp>
      <p:sp>
        <p:nvSpPr>
          <p:cNvPr id="5" name="テキスト プレースホルダー 4">
            <a:extLst>
              <a:ext uri="{FF2B5EF4-FFF2-40B4-BE49-F238E27FC236}">
                <a16:creationId xmlns:a16="http://schemas.microsoft.com/office/drawing/2014/main" id="{2E5F51F9-FB27-4E23-BFF0-02239AD23D3B}"/>
              </a:ext>
            </a:extLst>
          </p:cNvPr>
          <p:cNvSpPr>
            <a:spLocks noGrp="1"/>
          </p:cNvSpPr>
          <p:nvPr>
            <p:ph type="body" sz="quarter" idx="11"/>
          </p:nvPr>
        </p:nvSpPr>
        <p:spPr/>
        <p:txBody>
          <a:bodyPr/>
          <a:lstStyle/>
          <a:p>
            <a:r>
              <a:rPr lang="en-US" altLang="ja-JP" dirty="0"/>
              <a:t>4</a:t>
            </a:r>
            <a:r>
              <a:rPr lang="ja-JP" altLang="en-US" dirty="0"/>
              <a:t>．提案するシステムの概要、コンセプト、全体構成</a:t>
            </a:r>
          </a:p>
        </p:txBody>
      </p:sp>
    </p:spTree>
    <p:extLst>
      <p:ext uri="{BB962C8B-B14F-4D97-AF65-F5344CB8AC3E}">
        <p14:creationId xmlns:p14="http://schemas.microsoft.com/office/powerpoint/2010/main" val="4057195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5245587-93EE-4C2F-8407-DC4FDECB8218}"/>
              </a:ext>
            </a:extLst>
          </p:cNvPr>
          <p:cNvSpPr>
            <a:spLocks noGrp="1"/>
          </p:cNvSpPr>
          <p:nvPr>
            <p:ph type="title"/>
          </p:nvPr>
        </p:nvSpPr>
        <p:spPr/>
        <p:txBody>
          <a:bodyPr/>
          <a:lstStyle/>
          <a:p>
            <a:r>
              <a:rPr kumimoji="1" lang="ja-JP" altLang="en-US" dirty="0"/>
              <a:t>３．機能要件</a:t>
            </a:r>
          </a:p>
        </p:txBody>
      </p:sp>
      <p:sp>
        <p:nvSpPr>
          <p:cNvPr id="3" name="テキスト プレースホルダー 2">
            <a:extLst>
              <a:ext uri="{FF2B5EF4-FFF2-40B4-BE49-F238E27FC236}">
                <a16:creationId xmlns:a16="http://schemas.microsoft.com/office/drawing/2014/main" id="{422FBD56-97E1-408F-8017-A51302D120E8}"/>
              </a:ext>
            </a:extLst>
          </p:cNvPr>
          <p:cNvSpPr>
            <a:spLocks noGrp="1"/>
          </p:cNvSpPr>
          <p:nvPr>
            <p:ph type="body" sz="quarter" idx="11"/>
          </p:nvPr>
        </p:nvSpPr>
        <p:spPr/>
        <p:txBody>
          <a:bodyPr/>
          <a:lstStyle/>
          <a:p>
            <a:r>
              <a:rPr lang="ja-JP" altLang="en-US" dirty="0"/>
              <a:t>５ー１．</a:t>
            </a:r>
            <a:r>
              <a:rPr kumimoji="1" lang="ja-JP" altLang="en-US" dirty="0"/>
              <a:t>機能要件に対する基本方針</a:t>
            </a:r>
          </a:p>
        </p:txBody>
      </p:sp>
    </p:spTree>
    <p:extLst>
      <p:ext uri="{BB962C8B-B14F-4D97-AF65-F5344CB8AC3E}">
        <p14:creationId xmlns:p14="http://schemas.microsoft.com/office/powerpoint/2010/main" val="41670671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5245587-93EE-4C2F-8407-DC4FDECB8218}"/>
              </a:ext>
            </a:extLst>
          </p:cNvPr>
          <p:cNvSpPr>
            <a:spLocks noGrp="1"/>
          </p:cNvSpPr>
          <p:nvPr>
            <p:ph type="title"/>
          </p:nvPr>
        </p:nvSpPr>
        <p:spPr/>
        <p:txBody>
          <a:bodyPr/>
          <a:lstStyle/>
          <a:p>
            <a:r>
              <a:rPr kumimoji="1" lang="ja-JP" altLang="en-US" dirty="0"/>
              <a:t>３．機能要件</a:t>
            </a:r>
          </a:p>
        </p:txBody>
      </p:sp>
      <p:sp>
        <p:nvSpPr>
          <p:cNvPr id="3" name="テキスト プレースホルダー 2">
            <a:extLst>
              <a:ext uri="{FF2B5EF4-FFF2-40B4-BE49-F238E27FC236}">
                <a16:creationId xmlns:a16="http://schemas.microsoft.com/office/drawing/2014/main" id="{422FBD56-97E1-408F-8017-A51302D120E8}"/>
              </a:ext>
            </a:extLst>
          </p:cNvPr>
          <p:cNvSpPr>
            <a:spLocks noGrp="1"/>
          </p:cNvSpPr>
          <p:nvPr>
            <p:ph type="body" sz="quarter" idx="11"/>
          </p:nvPr>
        </p:nvSpPr>
        <p:spPr/>
        <p:txBody>
          <a:bodyPr/>
          <a:lstStyle/>
          <a:p>
            <a:r>
              <a:rPr lang="ja-JP" altLang="en-US" dirty="0"/>
              <a:t>５ー２．</a:t>
            </a:r>
            <a:r>
              <a:rPr kumimoji="1" lang="ja-JP" altLang="en-US" dirty="0"/>
              <a:t>要件定義の進め方・工夫</a:t>
            </a:r>
          </a:p>
        </p:txBody>
      </p:sp>
    </p:spTree>
    <p:extLst>
      <p:ext uri="{BB962C8B-B14F-4D97-AF65-F5344CB8AC3E}">
        <p14:creationId xmlns:p14="http://schemas.microsoft.com/office/powerpoint/2010/main" val="28431491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5245587-93EE-4C2F-8407-DC4FDECB8218}"/>
              </a:ext>
            </a:extLst>
          </p:cNvPr>
          <p:cNvSpPr>
            <a:spLocks noGrp="1"/>
          </p:cNvSpPr>
          <p:nvPr>
            <p:ph type="title"/>
          </p:nvPr>
        </p:nvSpPr>
        <p:spPr/>
        <p:txBody>
          <a:bodyPr/>
          <a:lstStyle/>
          <a:p>
            <a:r>
              <a:rPr lang="ja-JP" altLang="en-US" dirty="0"/>
              <a:t>４．非機能要件</a:t>
            </a:r>
            <a:endParaRPr kumimoji="1" lang="ja-JP" altLang="en-US" dirty="0"/>
          </a:p>
        </p:txBody>
      </p:sp>
      <p:sp>
        <p:nvSpPr>
          <p:cNvPr id="3" name="テキスト プレースホルダー 2">
            <a:extLst>
              <a:ext uri="{FF2B5EF4-FFF2-40B4-BE49-F238E27FC236}">
                <a16:creationId xmlns:a16="http://schemas.microsoft.com/office/drawing/2014/main" id="{422FBD56-97E1-408F-8017-A51302D120E8}"/>
              </a:ext>
            </a:extLst>
          </p:cNvPr>
          <p:cNvSpPr>
            <a:spLocks noGrp="1"/>
          </p:cNvSpPr>
          <p:nvPr>
            <p:ph type="body" sz="quarter" idx="11"/>
          </p:nvPr>
        </p:nvSpPr>
        <p:spPr/>
        <p:txBody>
          <a:bodyPr/>
          <a:lstStyle/>
          <a:p>
            <a:r>
              <a:rPr lang="en-US" altLang="ja-JP" dirty="0"/>
              <a:t>8</a:t>
            </a:r>
            <a:r>
              <a:rPr lang="ja-JP" altLang="en-US" dirty="0"/>
              <a:t>．</a:t>
            </a:r>
            <a:r>
              <a:rPr kumimoji="1" lang="ja-JP" altLang="en-US" dirty="0"/>
              <a:t>非機能要件に対する基本方針</a:t>
            </a:r>
          </a:p>
        </p:txBody>
      </p:sp>
    </p:spTree>
    <p:extLst>
      <p:ext uri="{BB962C8B-B14F-4D97-AF65-F5344CB8AC3E}">
        <p14:creationId xmlns:p14="http://schemas.microsoft.com/office/powerpoint/2010/main" val="2682233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02A131-20D5-4026-BCDC-2951E63CDB6E}"/>
              </a:ext>
            </a:extLst>
          </p:cNvPr>
          <p:cNvSpPr>
            <a:spLocks noGrp="1"/>
          </p:cNvSpPr>
          <p:nvPr>
            <p:ph type="title"/>
          </p:nvPr>
        </p:nvSpPr>
        <p:spPr/>
        <p:txBody>
          <a:bodyPr/>
          <a:lstStyle/>
          <a:p>
            <a:r>
              <a:rPr lang="ja-JP" altLang="en-US" dirty="0"/>
              <a:t>５．</a:t>
            </a:r>
            <a:r>
              <a:rPr kumimoji="1" lang="ja-JP" altLang="en-US" dirty="0"/>
              <a:t>実施体制及びプロジェクト管理</a:t>
            </a:r>
          </a:p>
        </p:txBody>
      </p:sp>
      <p:sp>
        <p:nvSpPr>
          <p:cNvPr id="3" name="テキスト プレースホルダー 2">
            <a:extLst>
              <a:ext uri="{FF2B5EF4-FFF2-40B4-BE49-F238E27FC236}">
                <a16:creationId xmlns:a16="http://schemas.microsoft.com/office/drawing/2014/main" id="{F18DF85D-4C97-4C9E-B35D-CB3D54C97739}"/>
              </a:ext>
            </a:extLst>
          </p:cNvPr>
          <p:cNvSpPr>
            <a:spLocks noGrp="1"/>
          </p:cNvSpPr>
          <p:nvPr>
            <p:ph type="body" sz="quarter" idx="11"/>
          </p:nvPr>
        </p:nvSpPr>
        <p:spPr/>
        <p:txBody>
          <a:bodyPr/>
          <a:lstStyle/>
          <a:p>
            <a:r>
              <a:rPr lang="en-US" altLang="ja-JP" dirty="0"/>
              <a:t>10</a:t>
            </a:r>
            <a:r>
              <a:rPr lang="ja-JP" altLang="en-US" dirty="0"/>
              <a:t>．作業実施体制及び開発に関わる要員の経験や保有資格</a:t>
            </a:r>
          </a:p>
        </p:txBody>
      </p:sp>
    </p:spTree>
    <p:extLst>
      <p:ext uri="{BB962C8B-B14F-4D97-AF65-F5344CB8AC3E}">
        <p14:creationId xmlns:p14="http://schemas.microsoft.com/office/powerpoint/2010/main" val="2299250516"/>
      </p:ext>
    </p:extLst>
  </p:cSld>
  <p:clrMapOvr>
    <a:masterClrMapping/>
  </p:clrMapOvr>
</p:sld>
</file>

<file path=ppt/theme/theme1.xml><?xml version="1.0" encoding="utf-8"?>
<a:theme xmlns:a="http://schemas.openxmlformats.org/drawingml/2006/main" name="Consulting Template-1a Proposal v2.3">
  <a:themeElements>
    <a:clrScheme name="グレースケール">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ユーザー定義 1">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solidFill>
        <a:ln w="9525">
          <a:noFill/>
        </a:ln>
      </a:spPr>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defPPr algn="ctr">
          <a:buClr>
            <a:schemeClr val="accent1"/>
          </a:buClr>
          <a:defRPr kumimoji="1" sz="1200" dirty="0" smtClean="0">
            <a:solidFill>
              <a:schemeClr val="tx2"/>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1"/>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108000" tIns="72000" rIns="108000" bIns="72000" rtlCol="0" anchor="t">
        <a:noAutofit/>
      </a:bodyPr>
      <a:lstStyle>
        <a:defPPr marL="174625" indent="-174625" algn="l" defTabSz="1043056" fontAlgn="auto">
          <a:spcBef>
            <a:spcPts val="0"/>
          </a:spcBef>
          <a:spcAft>
            <a:spcPts val="600"/>
          </a:spcAft>
          <a:buClr>
            <a:srgbClr val="747480"/>
          </a:buClr>
          <a:buFont typeface="EYInterstate" panose="02000503020000020004" pitchFamily="2" charset="0"/>
          <a:buChar char="•"/>
          <a:defRPr kumimoji="1" sz="1400" dirty="0" smtClean="0">
            <a:solidFill>
              <a:srgbClr val="2E2E38"/>
            </a:solidFill>
            <a:latin typeface="+mn-lt"/>
            <a:ea typeface="+mn-ea"/>
          </a:defRPr>
        </a:defPPr>
      </a:lstStyle>
    </a:txDef>
  </a:objectDefaults>
  <a:extraClrSchemeLst/>
  <a:custClrLst>
    <a:custClr name="Maroon_01">
      <a:srgbClr val="C981B2"/>
    </a:custClr>
    <a:custClr name="Red_01">
      <a:srgbClr val="FF9A91"/>
    </a:custClr>
    <a:custClr name="Orange_01">
      <a:srgbClr val="FFB46A"/>
    </a:custClr>
    <a:custClr name="Green_01">
      <a:srgbClr val="8CE8AD"/>
    </a:custClr>
    <a:custClr name="Teal_01">
      <a:srgbClr val="93F0E6"/>
    </a:custClr>
    <a:custClr name="Blue_01">
      <a:srgbClr val="87D3F2"/>
    </a:custClr>
    <a:custClr name="Purple_01">
      <a:srgbClr val="9C82D4"/>
    </a:custClr>
    <a:custClr name="blank">
      <a:srgbClr val="FFFFFF"/>
    </a:custClr>
    <a:custClr name="blank">
      <a:srgbClr val="FFFFFF"/>
    </a:custClr>
    <a:custClr name="blank">
      <a:srgbClr val="FFFFFF"/>
    </a:custClr>
    <a:custClr name="Maroon_02">
      <a:srgbClr val="B14891"/>
    </a:custClr>
    <a:custClr name="Red_02">
      <a:srgbClr val="FF736A"/>
    </a:custClr>
    <a:custClr name="Orange_02">
      <a:srgbClr val="FF9831"/>
    </a:custClr>
    <a:custClr name="Green_02">
      <a:srgbClr val="57E188"/>
    </a:custClr>
    <a:custClr name="Teal_02">
      <a:srgbClr val="60E6E1"/>
    </a:custClr>
    <a:custClr name="Blue_02">
      <a:srgbClr val="4EBEEB"/>
    </a:custClr>
    <a:custClr name="Purple_02">
      <a:srgbClr val="724BC3"/>
    </a:custClr>
    <a:custClr name="blank">
      <a:srgbClr val="FFFFFF"/>
    </a:custClr>
    <a:custClr name="blank">
      <a:srgbClr val="FFFFFF"/>
    </a:custClr>
    <a:custClr name="blank">
      <a:srgbClr val="FFFFFF"/>
    </a:custClr>
    <a:custClr name="Maroon_04">
      <a:srgbClr val="750E5C"/>
    </a:custClr>
    <a:custClr name="Red_04">
      <a:srgbClr val="FF4136"/>
    </a:custClr>
    <a:custClr name="Orange_04">
      <a:srgbClr val="FF6D00"/>
    </a:custClr>
    <a:custClr name="Green_04">
      <a:srgbClr val="2DB757"/>
    </a:custClr>
    <a:custClr name="Teal_04">
      <a:srgbClr val="27ACAA"/>
    </a:custClr>
    <a:custClr name="Blue_04">
      <a:srgbClr val="188CE5"/>
    </a:custClr>
    <a:custClr name="Purple_04">
      <a:srgbClr val="3D108A"/>
    </a:custClr>
    <a:custClr name="blank">
      <a:srgbClr val="FFFFFF"/>
    </a:custClr>
    <a:custClr name="blank">
      <a:srgbClr val="FFFFFF"/>
    </a:custClr>
    <a:custClr name="blank">
      <a:srgbClr val="FFFFFF"/>
    </a:custClr>
    <a:custClr name="Maroon_06">
      <a:srgbClr val="42152D"/>
    </a:custClr>
    <a:custClr name="Red_06">
      <a:srgbClr val="B9251C"/>
    </a:custClr>
    <a:custClr name="Orange_06">
      <a:srgbClr val="EB4F00"/>
    </a:custClr>
    <a:custClr name="Green_06">
      <a:srgbClr val="168756"/>
    </a:custClr>
    <a:custClr name="Teal_06">
      <a:srgbClr val="0D7575"/>
    </a:custClr>
    <a:custClr name="Blue_06">
      <a:srgbClr val="155CB4"/>
    </a:custClr>
    <a:custClr name="Purple_06">
      <a:srgbClr val="0A095A"/>
    </a:custClr>
    <a:custClr name="blank">
      <a:srgbClr val="FFFFFF"/>
    </a:custClr>
    <a:custClr name="blank">
      <a:srgbClr val="FFFFFF"/>
    </a:custClr>
    <a:custClr name="blank">
      <a:srgbClr val="FFFFFF"/>
    </a:custClr>
    <a:custClr name="Maroon_07">
      <a:srgbClr val="351C21"/>
    </a:custClr>
    <a:custClr name="Red_07">
      <a:srgbClr val="7A130D"/>
    </a:custClr>
    <a:custClr name="Orange_07">
      <a:srgbClr val="BC2F00"/>
    </a:custClr>
    <a:custClr name="Green_07">
      <a:srgbClr val="13652A"/>
    </a:custClr>
    <a:custClr name="Teal_07">
      <a:srgbClr val="004F4F"/>
    </a:custClr>
    <a:custClr name="Blue_07">
      <a:srgbClr val="082C65"/>
    </a:custClr>
    <a:custClr name="Purple_07">
      <a:srgbClr val="15173E"/>
    </a:custClr>
    <a:custClr name="blank">
      <a:srgbClr val="FFFFFF"/>
    </a:custClr>
    <a:custClr name="blank">
      <a:srgbClr val="FFFFFF"/>
    </a:custClr>
    <a:custClr name="blank">
      <a:srgbClr val="FFFFFF"/>
    </a:custClr>
  </a:custClrLst>
  <a:extLst>
    <a:ext uri="{05A4C25C-085E-4340-85A3-A5531E510DB2}">
      <thm15:themeFamily xmlns:thm15="http://schemas.microsoft.com/office/thememl/2012/main" name="Consulting Template-1a Proposal A4 Landscape JPN 20221108 (v2.3).pptx" id="{E59B43AD-7B13-40E4-B1A4-3B5CD308E9B9}" vid="{FC092422-0B27-4CE4-8820-06D834EA5043}"/>
    </a:ext>
  </a:extLst>
</a:theme>
</file>

<file path=ppt/theme/theme2.xml><?xml version="1.0" encoding="utf-8"?>
<a:theme xmlns:a="http://schemas.openxmlformats.org/drawingml/2006/main" name="Office テーマ">
  <a:themeElements>
    <a:clrScheme name="">
      <a:dk1>
        <a:srgbClr val="000000"/>
      </a:dk1>
      <a:lt1>
        <a:srgbClr val="FFFFFF"/>
      </a:lt1>
      <a:dk2>
        <a:srgbClr val="FDC204"/>
      </a:dk2>
      <a:lt2>
        <a:srgbClr val="FFFFFF"/>
      </a:lt2>
      <a:accent1>
        <a:srgbClr val="F00000"/>
      </a:accent1>
      <a:accent2>
        <a:srgbClr val="00B511"/>
      </a:accent2>
      <a:accent3>
        <a:srgbClr val="FFFFFF"/>
      </a:accent3>
      <a:accent4>
        <a:srgbClr val="000000"/>
      </a:accent4>
      <a:accent5>
        <a:srgbClr val="F6AAAA"/>
      </a:accent5>
      <a:accent6>
        <a:srgbClr val="00A40E"/>
      </a:accent6>
      <a:hlink>
        <a:srgbClr val="F66708"/>
      </a:hlink>
      <a:folHlink>
        <a:srgbClr val="0097E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FFFFFF"/>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746277A429214144910F3A18C03255B9" ma:contentTypeVersion="14" ma:contentTypeDescription="新しいドキュメントを作成します。" ma:contentTypeScope="" ma:versionID="1ae394887988197dc6ed4f8ea157076a">
  <xsd:schema xmlns:xsd="http://www.w3.org/2001/XMLSchema" xmlns:xs="http://www.w3.org/2001/XMLSchema" xmlns:p="http://schemas.microsoft.com/office/2006/metadata/properties" xmlns:ns2="d941fdb8-2f16-4f72-8079-647b7eaf5cea" xmlns:ns3="2934248e-9a3f-48c1-b165-44d0d44cef1c" targetNamespace="http://schemas.microsoft.com/office/2006/metadata/properties" ma:root="true" ma:fieldsID="86bce7aa3b239a8968b9f576c42a873b" ns2:_="" ns3:_="">
    <xsd:import namespace="d941fdb8-2f16-4f72-8079-647b7eaf5cea"/>
    <xsd:import namespace="2934248e-9a3f-48c1-b165-44d0d44cef1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41fdb8-2f16-4f72-8079-647b7eaf5ce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33ef62f9-2e07-484b-bd79-00aec90129fe"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934248e-9a3f-48c1-b165-44d0d44cef1c"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共有相手の詳細情報" ma:internalName="SharedWithDetails" ma:readOnly="true">
      <xsd:simpleType>
        <xsd:restriction base="dms:Note">
          <xsd:maxLength value="255"/>
        </xsd:restriction>
      </xsd:simpleType>
    </xsd:element>
    <xsd:element name="TaxCatchAll" ma:index="14" nillable="true" ma:displayName="Taxonomy Catch All Column" ma:hidden="true" ma:list="{b5cf4518-bcc8-4848-bd59-f22bf72d08af}" ma:internalName="TaxCatchAll" ma:showField="CatchAllData" ma:web="2934248e-9a3f-48c1-b165-44d0d44cef1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d941fdb8-2f16-4f72-8079-647b7eaf5cea">
      <Terms xmlns="http://schemas.microsoft.com/office/infopath/2007/PartnerControls"/>
    </lcf76f155ced4ddcb4097134ff3c332f>
    <TaxCatchAll xmlns="2934248e-9a3f-48c1-b165-44d0d44cef1c"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5517464-477F-4670-9899-509171A76CB8}"/>
</file>

<file path=customXml/itemProps2.xml><?xml version="1.0" encoding="utf-8"?>
<ds:datastoreItem xmlns:ds="http://schemas.openxmlformats.org/officeDocument/2006/customXml" ds:itemID="{389CEC12-B6F4-4434-BA4C-E450BB15D79F}">
  <ds:schemaRefs>
    <ds:schemaRef ds:uri="http://schemas.microsoft.com/office/2006/metadata/properties"/>
    <ds:schemaRef ds:uri="http://purl.org/dc/terms/"/>
    <ds:schemaRef ds:uri="http://schemas.microsoft.com/office/2006/documentManagement/types"/>
    <ds:schemaRef ds:uri="2934248e-9a3f-48c1-b165-44d0d44cef1c"/>
    <ds:schemaRef ds:uri="http://schemas.microsoft.com/office/infopath/2007/PartnerControls"/>
    <ds:schemaRef ds:uri="http://purl.org/dc/elements/1.1/"/>
    <ds:schemaRef ds:uri="d941fdb8-2f16-4f72-8079-647b7eaf5cea"/>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423DC887-E0AA-456F-B20B-B7BDB01A34A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Consulting Template-1a Proposal A4 Landscape JPN 20221108 (v2.3)</Template>
  <TotalTime>871</TotalTime>
  <Words>355</Words>
  <Application>Microsoft Office PowerPoint</Application>
  <PresentationFormat>ユーザー設定</PresentationFormat>
  <Paragraphs>51</Paragraphs>
  <Slides>26</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26</vt:i4>
      </vt:variant>
    </vt:vector>
  </HeadingPairs>
  <TitlesOfParts>
    <vt:vector size="31" baseType="lpstr">
      <vt:lpstr>Meiryo UI</vt:lpstr>
      <vt:lpstr>Arial</vt:lpstr>
      <vt:lpstr>EYInterstate</vt:lpstr>
      <vt:lpstr>EYInterstate Light</vt:lpstr>
      <vt:lpstr>Consulting Template-1a Proposal v2.3</vt:lpstr>
      <vt:lpstr>（様式1）提案書</vt:lpstr>
      <vt:lpstr>１．実施方針</vt:lpstr>
      <vt:lpstr>１．実施方針</vt:lpstr>
      <vt:lpstr>１．実施方針</vt:lpstr>
      <vt:lpstr>２．提案するシステムの概要</vt:lpstr>
      <vt:lpstr>３．機能要件</vt:lpstr>
      <vt:lpstr>３．機能要件</vt:lpstr>
      <vt:lpstr>４．非機能要件</vt:lpstr>
      <vt:lpstr>５．実施体制及びプロジェクト管理</vt:lpstr>
      <vt:lpstr>５．実施体制及びプロジェクト管理</vt:lpstr>
      <vt:lpstr>５．実施体制及びプロジェクト管理</vt:lpstr>
      <vt:lpstr>５．実施体制及びプロジェクト管理</vt:lpstr>
      <vt:lpstr>５．実施体制及びプロジェクト管理</vt:lpstr>
      <vt:lpstr>６．情報システムの移行</vt:lpstr>
      <vt:lpstr>６．情報システムの移行</vt:lpstr>
      <vt:lpstr>６．情報システムの移行</vt:lpstr>
      <vt:lpstr>６．情報システムの移行</vt:lpstr>
      <vt:lpstr>６．情報システムの移行</vt:lpstr>
      <vt:lpstr>６．情報システムの移行</vt:lpstr>
      <vt:lpstr>７．操作研修</vt:lpstr>
      <vt:lpstr>７．操作研修</vt:lpstr>
      <vt:lpstr>７．操作研修</vt:lpstr>
      <vt:lpstr>８．運用・保守</vt:lpstr>
      <vt:lpstr>８．運用・保守</vt:lpstr>
      <vt:lpstr>８．運用・保守</vt:lpstr>
      <vt:lpstr>９．追加提案</vt:lpstr>
    </vt:vector>
  </TitlesOfParts>
  <Manager>EY Japan</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subject/>
  <dc:creator>Ryosuke Kita</dc:creator>
  <cp:keywords/>
  <cp:lastModifiedBy>Kaito Matsumoto</cp:lastModifiedBy>
  <cp:revision>84</cp:revision>
  <cp:lastPrinted>2023-01-17T09:29:05Z</cp:lastPrinted>
  <dcterms:created xsi:type="dcterms:W3CDTF">2022-12-12T06:27:36Z</dcterms:created>
  <dcterms:modified xsi:type="dcterms:W3CDTF">2023-12-14T06:50:08Z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0x010100746277A429214144910F3A18C03255B9</vt:lpwstr>
  </property>
  <property fmtid="{D5CDD505-2E9C-101B-9397-08002B2CF9AE}" pid="3" name="MediaServiceImageTags">
    <vt:lpwstr/>
  </property>
</Properties>
</file>