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61C4B6-4110-0675-20F2-5387886EDE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2208EAB-B425-5563-7A62-5631EB3A49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DF62B4-8A9C-A486-7CD4-048DB7A6F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48E74-7D27-441D-9F02-2ABF68934BC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8F3126-9CBA-9D24-EE67-7CBC2FA23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92FB73-AD51-1105-E7FB-833DF026A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B77D-BD14-412B-A35B-344423EC0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341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B45C44-DD67-40D3-4869-91ED5D3FD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706AD07-D5ED-BB2B-DEDA-EECA457BD9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91252F-F7BA-4CBE-4028-6E627AEF2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48E74-7D27-441D-9F02-2ABF68934BC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6DD843-BDCD-29AC-12B5-3FDDD5F04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19369E-122A-0BA3-75E0-575197C44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B77D-BD14-412B-A35B-344423EC0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7930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18010A4-4210-B624-6883-28BA2F94EC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1435DFF-82C8-C879-C358-5E41DEADF2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10257E-C633-9C54-A5C6-4164889FE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48E74-7D27-441D-9F02-2ABF68934BC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A7EF1E-6F17-1B5C-8DD7-21284A59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E9F37E-9BD7-72AD-E073-3F46C6E00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B77D-BD14-412B-A35B-344423EC0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7703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6AD52D-0C1F-A52C-F966-FF2B3C0D6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3292503-0493-FF6F-6F08-CA690EE72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3ED0B5-5E01-D942-34A5-837B19E82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48E74-7D27-441D-9F02-2ABF68934BC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42E349-C6F6-4D6C-B134-709E78E03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6CDA52-E697-6FB5-0C6B-C94A46226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B77D-BD14-412B-A35B-344423EC0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9034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5A53C1-A9CB-864B-7108-5722A36CA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D37476A-4287-2733-97C2-71A517FA5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99159A-9A7E-ECB6-2D3A-19A109583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48E74-7D27-441D-9F02-2ABF68934BC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12C79C-A44B-7918-D59B-4EE668E45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BEDFE1-A0BF-0954-CCD3-4358ECDDF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B77D-BD14-412B-A35B-344423EC0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8301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1F793E-E625-5F5B-B362-FB4477542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98BA55-6C5F-757B-3098-E9E5391817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6E541EA-5BE1-6E67-D7E2-6ED658136C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807E4D7-0CCE-0E8D-7198-A3086BE9C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48E74-7D27-441D-9F02-2ABF68934BC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03C19DC-EB27-B130-E98C-2F0A0A679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7B369E5-8454-9F2A-1678-F68F52358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B77D-BD14-412B-A35B-344423EC0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366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9D417B-99FA-4E9C-EAFA-AC773CFC2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87671CA-4495-8788-E77D-C43AC28EA5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501AD40-2589-507E-D36A-790E84F687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25DD57D-8340-E43A-41D0-A81FC8D409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0DEA92E-7AA0-93B4-3CB4-AC3BF5566E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7F99E21-E701-E8D0-AF0C-C25946F78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48E74-7D27-441D-9F02-2ABF68934BC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BF26A5E-B8ED-991E-CE20-E31B4D15E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AB9E2F6-2FD0-AE67-BB0D-7F7DEF72D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B77D-BD14-412B-A35B-344423EC0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7908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606932-80CE-4D39-7BB4-8AAA3DD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7383C0-1FBA-2FE2-59D1-B3E991CCA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48E74-7D27-441D-9F02-2ABF68934BC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1727468-FCAD-11F7-5E22-EDCA76C6F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11D3408-F739-6AE8-E848-D2E309884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B77D-BD14-412B-A35B-344423EC0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318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D713658-45B4-F706-6D4A-4CC6DA2B4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48E74-7D27-441D-9F02-2ABF68934BC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94CFF78-5CF8-6839-E098-3C74B301C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68DB7A6-BBEF-B6DC-0CC0-B3CF3D4B0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B77D-BD14-412B-A35B-344423EC0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514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9AD91F-8088-E15B-F139-A35666FA4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83C971-5BC5-E878-5740-502354F9A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8B3BEDB-030A-4FEF-A612-306B25E46E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F84E7C2-599F-C6FE-EC6B-57138C0DF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48E74-7D27-441D-9F02-2ABF68934BC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C401AB7-A7F9-106F-1DB6-33BCE0A00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309A0AE-2C7B-BBF2-4618-F28CC61E2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B77D-BD14-412B-A35B-344423EC0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042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8E53CC-F01C-ED28-B7DE-12C13E835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F7749A0-3AA9-649C-0E8F-7F16D7EB6C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5E81D25-DBE0-95C8-D182-882DD0EB7A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9E40FAD-2A28-877D-DEEE-CFC2FA4F5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48E74-7D27-441D-9F02-2ABF68934BC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D1D1A29-1045-BA2E-094C-076FABEB7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9ACCFF-7890-012D-2E52-B14D7D153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3B77D-BD14-412B-A35B-344423EC0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410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65222E5-7204-CE9E-83C0-98A4CD2EA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9AECB93-0B40-9A35-FA5A-AF38F993B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B75F1B-1C97-354C-0F14-92BD9E51BD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48E74-7D27-441D-9F02-2ABF68934BC1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E0310D-D974-47A8-E674-1E974F5C25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7C40FA-71CA-0306-075C-4C4DD9A3EE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3B77D-BD14-412B-A35B-344423EC03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9520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グループ化 45">
            <a:extLst>
              <a:ext uri="{FF2B5EF4-FFF2-40B4-BE49-F238E27FC236}">
                <a16:creationId xmlns:a16="http://schemas.microsoft.com/office/drawing/2014/main" id="{33E59827-C7C0-9F0A-11F0-638B6A65D685}"/>
              </a:ext>
            </a:extLst>
          </p:cNvPr>
          <p:cNvGrpSpPr/>
          <p:nvPr/>
        </p:nvGrpSpPr>
        <p:grpSpPr>
          <a:xfrm>
            <a:off x="3480182" y="1162718"/>
            <a:ext cx="5231635" cy="4532563"/>
            <a:chOff x="3362796" y="993274"/>
            <a:chExt cx="5466407" cy="4871452"/>
          </a:xfrm>
        </p:grpSpPr>
        <p:sp>
          <p:nvSpPr>
            <p:cNvPr id="23" name="フリーフォーム: 図形 22">
              <a:extLst>
                <a:ext uri="{FF2B5EF4-FFF2-40B4-BE49-F238E27FC236}">
                  <a16:creationId xmlns:a16="http://schemas.microsoft.com/office/drawing/2014/main" id="{7B11CFC8-480E-F0D3-DE37-6D418BF7DEA6}"/>
                </a:ext>
              </a:extLst>
            </p:cNvPr>
            <p:cNvSpPr/>
            <p:nvPr/>
          </p:nvSpPr>
          <p:spPr>
            <a:xfrm>
              <a:off x="4968264" y="1879741"/>
              <a:ext cx="1719907" cy="2266171"/>
            </a:xfrm>
            <a:custGeom>
              <a:avLst/>
              <a:gdLst>
                <a:gd name="connsiteX0" fmla="*/ 24848 w 1739348"/>
                <a:gd name="connsiteY0" fmla="*/ 2294283 h 2294283"/>
                <a:gd name="connsiteX1" fmla="*/ 853109 w 1739348"/>
                <a:gd name="connsiteY1" fmla="*/ 2286000 h 2294283"/>
                <a:gd name="connsiteX2" fmla="*/ 844826 w 1739348"/>
                <a:gd name="connsiteY2" fmla="*/ 853109 h 2294283"/>
                <a:gd name="connsiteX3" fmla="*/ 1739348 w 1739348"/>
                <a:gd name="connsiteY3" fmla="*/ 844826 h 2294283"/>
                <a:gd name="connsiteX4" fmla="*/ 1731065 w 1739348"/>
                <a:gd name="connsiteY4" fmla="*/ 0 h 2294283"/>
                <a:gd name="connsiteX5" fmla="*/ 463826 w 1739348"/>
                <a:gd name="connsiteY5" fmla="*/ 0 h 2294283"/>
                <a:gd name="connsiteX6" fmla="*/ 472109 w 1739348"/>
                <a:gd name="connsiteY6" fmla="*/ 1176130 h 2294283"/>
                <a:gd name="connsiteX7" fmla="*/ 0 w 1739348"/>
                <a:gd name="connsiteY7" fmla="*/ 1176130 h 2294283"/>
                <a:gd name="connsiteX8" fmla="*/ 24848 w 1739348"/>
                <a:gd name="connsiteY8" fmla="*/ 2294283 h 2294283"/>
                <a:gd name="connsiteX0" fmla="*/ 8222 w 1722722"/>
                <a:gd name="connsiteY0" fmla="*/ 2294283 h 2294283"/>
                <a:gd name="connsiteX1" fmla="*/ 836483 w 1722722"/>
                <a:gd name="connsiteY1" fmla="*/ 2286000 h 2294283"/>
                <a:gd name="connsiteX2" fmla="*/ 828200 w 1722722"/>
                <a:gd name="connsiteY2" fmla="*/ 853109 h 2294283"/>
                <a:gd name="connsiteX3" fmla="*/ 1722722 w 1722722"/>
                <a:gd name="connsiteY3" fmla="*/ 844826 h 2294283"/>
                <a:gd name="connsiteX4" fmla="*/ 1714439 w 1722722"/>
                <a:gd name="connsiteY4" fmla="*/ 0 h 2294283"/>
                <a:gd name="connsiteX5" fmla="*/ 447200 w 1722722"/>
                <a:gd name="connsiteY5" fmla="*/ 0 h 2294283"/>
                <a:gd name="connsiteX6" fmla="*/ 455483 w 1722722"/>
                <a:gd name="connsiteY6" fmla="*/ 1176130 h 2294283"/>
                <a:gd name="connsiteX7" fmla="*/ 0 w 1722722"/>
                <a:gd name="connsiteY7" fmla="*/ 1176130 h 2294283"/>
                <a:gd name="connsiteX8" fmla="*/ 8222 w 1722722"/>
                <a:gd name="connsiteY8" fmla="*/ 2294283 h 2294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22722" h="2294283">
                  <a:moveTo>
                    <a:pt x="8222" y="2294283"/>
                  </a:moveTo>
                  <a:lnTo>
                    <a:pt x="836483" y="2286000"/>
                  </a:lnTo>
                  <a:lnTo>
                    <a:pt x="828200" y="853109"/>
                  </a:lnTo>
                  <a:lnTo>
                    <a:pt x="1722722" y="844826"/>
                  </a:lnTo>
                  <a:lnTo>
                    <a:pt x="1714439" y="0"/>
                  </a:lnTo>
                  <a:lnTo>
                    <a:pt x="447200" y="0"/>
                  </a:lnTo>
                  <a:lnTo>
                    <a:pt x="455483" y="1176130"/>
                  </a:lnTo>
                  <a:lnTo>
                    <a:pt x="0" y="1176130"/>
                  </a:lnTo>
                  <a:cubicBezTo>
                    <a:pt x="2741" y="1548848"/>
                    <a:pt x="5481" y="1921565"/>
                    <a:pt x="8222" y="2294283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grpSp>
          <p:nvGrpSpPr>
            <p:cNvPr id="24" name="グループ化 23">
              <a:extLst>
                <a:ext uri="{FF2B5EF4-FFF2-40B4-BE49-F238E27FC236}">
                  <a16:creationId xmlns:a16="http://schemas.microsoft.com/office/drawing/2014/main" id="{A40B97C6-380E-4D6E-9AB5-0F059F6C6A50}"/>
                </a:ext>
              </a:extLst>
            </p:cNvPr>
            <p:cNvGrpSpPr/>
            <p:nvPr/>
          </p:nvGrpSpPr>
          <p:grpSpPr>
            <a:xfrm>
              <a:off x="3362796" y="993274"/>
              <a:ext cx="5466407" cy="4871452"/>
              <a:chOff x="0" y="0"/>
              <a:chExt cx="5461494" cy="3909858"/>
            </a:xfrm>
          </p:grpSpPr>
          <p:sp>
            <p:nvSpPr>
              <p:cNvPr id="38" name="フリーフォーム: 図形 37">
                <a:extLst>
                  <a:ext uri="{FF2B5EF4-FFF2-40B4-BE49-F238E27FC236}">
                    <a16:creationId xmlns:a16="http://schemas.microsoft.com/office/drawing/2014/main" id="{8A874937-7551-6995-E21A-17031125971C}"/>
                  </a:ext>
                </a:extLst>
              </p:cNvPr>
              <p:cNvSpPr/>
              <p:nvPr/>
            </p:nvSpPr>
            <p:spPr>
              <a:xfrm>
                <a:off x="0" y="0"/>
                <a:ext cx="5461494" cy="3909858"/>
              </a:xfrm>
              <a:custGeom>
                <a:avLst/>
                <a:gdLst>
                  <a:gd name="connsiteX0" fmla="*/ 0 w 5423959"/>
                  <a:gd name="connsiteY0" fmla="*/ 171979 h 3915833"/>
                  <a:gd name="connsiteX1" fmla="*/ 2010834 w 5423959"/>
                  <a:gd name="connsiteY1" fmla="*/ 3915833 h 3915833"/>
                  <a:gd name="connsiteX2" fmla="*/ 5423959 w 5423959"/>
                  <a:gd name="connsiteY2" fmla="*/ 3889375 h 3915833"/>
                  <a:gd name="connsiteX3" fmla="*/ 5357813 w 5423959"/>
                  <a:gd name="connsiteY3" fmla="*/ 0 h 3915833"/>
                  <a:gd name="connsiteX4" fmla="*/ 0 w 5423959"/>
                  <a:gd name="connsiteY4" fmla="*/ 171979 h 3915833"/>
                  <a:gd name="connsiteX0" fmla="*/ 0 w 5471619"/>
                  <a:gd name="connsiteY0" fmla="*/ 171979 h 3915833"/>
                  <a:gd name="connsiteX1" fmla="*/ 2010834 w 5471619"/>
                  <a:gd name="connsiteY1" fmla="*/ 3915833 h 3915833"/>
                  <a:gd name="connsiteX2" fmla="*/ 5471619 w 5471619"/>
                  <a:gd name="connsiteY2" fmla="*/ 3889375 h 3915833"/>
                  <a:gd name="connsiteX3" fmla="*/ 5357813 w 5471619"/>
                  <a:gd name="connsiteY3" fmla="*/ 0 h 3915833"/>
                  <a:gd name="connsiteX4" fmla="*/ 0 w 5471619"/>
                  <a:gd name="connsiteY4" fmla="*/ 171979 h 3915833"/>
                  <a:gd name="connsiteX0" fmla="*/ 0 w 5471619"/>
                  <a:gd name="connsiteY0" fmla="*/ 162475 h 3906329"/>
                  <a:gd name="connsiteX1" fmla="*/ 2010834 w 5471619"/>
                  <a:gd name="connsiteY1" fmla="*/ 3906329 h 3906329"/>
                  <a:gd name="connsiteX2" fmla="*/ 5471619 w 5471619"/>
                  <a:gd name="connsiteY2" fmla="*/ 3879871 h 3906329"/>
                  <a:gd name="connsiteX3" fmla="*/ 5453078 w 5471619"/>
                  <a:gd name="connsiteY3" fmla="*/ 0 h 3906329"/>
                  <a:gd name="connsiteX4" fmla="*/ 0 w 5471619"/>
                  <a:gd name="connsiteY4" fmla="*/ 162475 h 3906329"/>
                  <a:gd name="connsiteX0" fmla="*/ 0 w 5471619"/>
                  <a:gd name="connsiteY0" fmla="*/ 86502 h 3906329"/>
                  <a:gd name="connsiteX1" fmla="*/ 2010834 w 5471619"/>
                  <a:gd name="connsiteY1" fmla="*/ 3906329 h 3906329"/>
                  <a:gd name="connsiteX2" fmla="*/ 5471619 w 5471619"/>
                  <a:gd name="connsiteY2" fmla="*/ 3879871 h 3906329"/>
                  <a:gd name="connsiteX3" fmla="*/ 5453078 w 5471619"/>
                  <a:gd name="connsiteY3" fmla="*/ 0 h 3906329"/>
                  <a:gd name="connsiteX4" fmla="*/ 0 w 5471619"/>
                  <a:gd name="connsiteY4" fmla="*/ 86502 h 3906329"/>
                  <a:gd name="connsiteX0" fmla="*/ 0 w 5471619"/>
                  <a:gd name="connsiteY0" fmla="*/ 42234 h 3906329"/>
                  <a:gd name="connsiteX1" fmla="*/ 2010834 w 5471619"/>
                  <a:gd name="connsiteY1" fmla="*/ 3906329 h 3906329"/>
                  <a:gd name="connsiteX2" fmla="*/ 5471619 w 5471619"/>
                  <a:gd name="connsiteY2" fmla="*/ 3879871 h 3906329"/>
                  <a:gd name="connsiteX3" fmla="*/ 5453078 w 5471619"/>
                  <a:gd name="connsiteY3" fmla="*/ 0 h 3906329"/>
                  <a:gd name="connsiteX4" fmla="*/ 0 w 5471619"/>
                  <a:gd name="connsiteY4" fmla="*/ 42234 h 3906329"/>
                  <a:gd name="connsiteX0" fmla="*/ 0 w 5462504"/>
                  <a:gd name="connsiteY0" fmla="*/ 20100 h 3906329"/>
                  <a:gd name="connsiteX1" fmla="*/ 2001719 w 5462504"/>
                  <a:gd name="connsiteY1" fmla="*/ 3906329 h 3906329"/>
                  <a:gd name="connsiteX2" fmla="*/ 5462504 w 5462504"/>
                  <a:gd name="connsiteY2" fmla="*/ 3879871 h 3906329"/>
                  <a:gd name="connsiteX3" fmla="*/ 5443963 w 5462504"/>
                  <a:gd name="connsiteY3" fmla="*/ 0 h 3906329"/>
                  <a:gd name="connsiteX4" fmla="*/ 0 w 5462504"/>
                  <a:gd name="connsiteY4" fmla="*/ 20100 h 3906329"/>
                  <a:gd name="connsiteX0" fmla="*/ 0 w 5462504"/>
                  <a:gd name="connsiteY0" fmla="*/ 6996 h 3893225"/>
                  <a:gd name="connsiteX1" fmla="*/ 2001719 w 5462504"/>
                  <a:gd name="connsiteY1" fmla="*/ 3893225 h 3893225"/>
                  <a:gd name="connsiteX2" fmla="*/ 5462504 w 5462504"/>
                  <a:gd name="connsiteY2" fmla="*/ 3866767 h 3893225"/>
                  <a:gd name="connsiteX3" fmla="*/ 5452259 w 5462504"/>
                  <a:gd name="connsiteY3" fmla="*/ 0 h 3893225"/>
                  <a:gd name="connsiteX4" fmla="*/ 0 w 5462504"/>
                  <a:gd name="connsiteY4" fmla="*/ 6996 h 3893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462504" h="3893225">
                    <a:moveTo>
                      <a:pt x="0" y="6996"/>
                    </a:moveTo>
                    <a:lnTo>
                      <a:pt x="2001719" y="3893225"/>
                    </a:lnTo>
                    <a:lnTo>
                      <a:pt x="5462504" y="3866767"/>
                    </a:lnTo>
                    <a:cubicBezTo>
                      <a:pt x="5456324" y="2573477"/>
                      <a:pt x="5458439" y="1293290"/>
                      <a:pt x="5452259" y="0"/>
                    </a:cubicBezTo>
                    <a:lnTo>
                      <a:pt x="0" y="6996"/>
                    </a:lnTo>
                    <a:close/>
                  </a:path>
                </a:pathLst>
              </a:cu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kumimoji="1" lang="ja-JP" altLang="en-US" sz="1800">
                  <a:solidFill>
                    <a:sysClr val="windowText" lastClr="000000"/>
                  </a:solidFill>
                </a:endParaRPr>
              </a:p>
            </p:txBody>
          </p:sp>
          <p:cxnSp>
            <p:nvCxnSpPr>
              <p:cNvPr id="39" name="直線コネクタ 38">
                <a:extLst>
                  <a:ext uri="{FF2B5EF4-FFF2-40B4-BE49-F238E27FC236}">
                    <a16:creationId xmlns:a16="http://schemas.microsoft.com/office/drawing/2014/main" id="{EAF6872A-67BF-D923-1841-ED46F2BC8D68}"/>
                  </a:ext>
                </a:extLst>
              </p:cNvPr>
              <p:cNvCxnSpPr/>
              <p:nvPr/>
            </p:nvCxnSpPr>
            <p:spPr>
              <a:xfrm>
                <a:off x="679751" y="1636408"/>
                <a:ext cx="241300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線コネクタ 39">
                <a:extLst>
                  <a:ext uri="{FF2B5EF4-FFF2-40B4-BE49-F238E27FC236}">
                    <a16:creationId xmlns:a16="http://schemas.microsoft.com/office/drawing/2014/main" id="{9141EBEA-1446-36B1-0F26-FFD36BEECAE3}"/>
                  </a:ext>
                </a:extLst>
              </p:cNvPr>
              <p:cNvCxnSpPr/>
              <p:nvPr/>
            </p:nvCxnSpPr>
            <p:spPr>
              <a:xfrm>
                <a:off x="1348640" y="2938489"/>
                <a:ext cx="241300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フリーフォーム: 図形 24">
              <a:extLst>
                <a:ext uri="{FF2B5EF4-FFF2-40B4-BE49-F238E27FC236}">
                  <a16:creationId xmlns:a16="http://schemas.microsoft.com/office/drawing/2014/main" id="{1C5F0969-9591-4F5B-A28F-A34B75E4020E}"/>
                </a:ext>
              </a:extLst>
            </p:cNvPr>
            <p:cNvSpPr/>
            <p:nvPr/>
          </p:nvSpPr>
          <p:spPr>
            <a:xfrm>
              <a:off x="6744257" y="1875010"/>
              <a:ext cx="2017431" cy="3912691"/>
            </a:xfrm>
            <a:custGeom>
              <a:avLst/>
              <a:gdLst>
                <a:gd name="connsiteX0" fmla="*/ 1164167 w 1971146"/>
                <a:gd name="connsiteY0" fmla="*/ 3016250 h 3016250"/>
                <a:gd name="connsiteX1" fmla="*/ 1164167 w 1971146"/>
                <a:gd name="connsiteY1" fmla="*/ 3016250 h 3016250"/>
                <a:gd name="connsiteX2" fmla="*/ 1164167 w 1971146"/>
                <a:gd name="connsiteY2" fmla="*/ 2804583 h 3016250"/>
                <a:gd name="connsiteX3" fmla="*/ 1124480 w 1971146"/>
                <a:gd name="connsiteY3" fmla="*/ 1746250 h 3016250"/>
                <a:gd name="connsiteX4" fmla="*/ 767292 w 1971146"/>
                <a:gd name="connsiteY4" fmla="*/ 1733021 h 3016250"/>
                <a:gd name="connsiteX5" fmla="*/ 780521 w 1971146"/>
                <a:gd name="connsiteY5" fmla="*/ 648229 h 3016250"/>
                <a:gd name="connsiteX6" fmla="*/ 0 w 1971146"/>
                <a:gd name="connsiteY6" fmla="*/ 621771 h 3016250"/>
                <a:gd name="connsiteX7" fmla="*/ 0 w 1971146"/>
                <a:gd name="connsiteY7" fmla="*/ 0 h 3016250"/>
                <a:gd name="connsiteX8" fmla="*/ 1971146 w 1971146"/>
                <a:gd name="connsiteY8" fmla="*/ 0 h 3016250"/>
                <a:gd name="connsiteX9" fmla="*/ 1944688 w 1971146"/>
                <a:gd name="connsiteY9" fmla="*/ 3016250 h 3016250"/>
                <a:gd name="connsiteX10" fmla="*/ 1164167 w 1971146"/>
                <a:gd name="connsiteY10" fmla="*/ 3016250 h 3016250"/>
                <a:gd name="connsiteX0" fmla="*/ 1164167 w 1971146"/>
                <a:gd name="connsiteY0" fmla="*/ 3016250 h 3016250"/>
                <a:gd name="connsiteX1" fmla="*/ 1164167 w 1971146"/>
                <a:gd name="connsiteY1" fmla="*/ 3016250 h 3016250"/>
                <a:gd name="connsiteX2" fmla="*/ 1164167 w 1971146"/>
                <a:gd name="connsiteY2" fmla="*/ 2804583 h 3016250"/>
                <a:gd name="connsiteX3" fmla="*/ 1124480 w 1971146"/>
                <a:gd name="connsiteY3" fmla="*/ 1746250 h 3016250"/>
                <a:gd name="connsiteX4" fmla="*/ 767292 w 1971146"/>
                <a:gd name="connsiteY4" fmla="*/ 1733021 h 3016250"/>
                <a:gd name="connsiteX5" fmla="*/ 780521 w 1971146"/>
                <a:gd name="connsiteY5" fmla="*/ 600529 h 3016250"/>
                <a:gd name="connsiteX6" fmla="*/ 0 w 1971146"/>
                <a:gd name="connsiteY6" fmla="*/ 621771 h 3016250"/>
                <a:gd name="connsiteX7" fmla="*/ 0 w 1971146"/>
                <a:gd name="connsiteY7" fmla="*/ 0 h 3016250"/>
                <a:gd name="connsiteX8" fmla="*/ 1971146 w 1971146"/>
                <a:gd name="connsiteY8" fmla="*/ 0 h 3016250"/>
                <a:gd name="connsiteX9" fmla="*/ 1944688 w 1971146"/>
                <a:gd name="connsiteY9" fmla="*/ 3016250 h 3016250"/>
                <a:gd name="connsiteX10" fmla="*/ 1164167 w 1971146"/>
                <a:gd name="connsiteY10" fmla="*/ 3016250 h 3016250"/>
                <a:gd name="connsiteX0" fmla="*/ 1164167 w 1971146"/>
                <a:gd name="connsiteY0" fmla="*/ 3016250 h 3016250"/>
                <a:gd name="connsiteX1" fmla="*/ 1164167 w 1971146"/>
                <a:gd name="connsiteY1" fmla="*/ 3016250 h 3016250"/>
                <a:gd name="connsiteX2" fmla="*/ 1164167 w 1971146"/>
                <a:gd name="connsiteY2" fmla="*/ 2804583 h 3016250"/>
                <a:gd name="connsiteX3" fmla="*/ 1124480 w 1971146"/>
                <a:gd name="connsiteY3" fmla="*/ 1746250 h 3016250"/>
                <a:gd name="connsiteX4" fmla="*/ 767292 w 1971146"/>
                <a:gd name="connsiteY4" fmla="*/ 1733021 h 3016250"/>
                <a:gd name="connsiteX5" fmla="*/ 761501 w 1971146"/>
                <a:gd name="connsiteY5" fmla="*/ 629150 h 3016250"/>
                <a:gd name="connsiteX6" fmla="*/ 0 w 1971146"/>
                <a:gd name="connsiteY6" fmla="*/ 621771 h 3016250"/>
                <a:gd name="connsiteX7" fmla="*/ 0 w 1971146"/>
                <a:gd name="connsiteY7" fmla="*/ 0 h 3016250"/>
                <a:gd name="connsiteX8" fmla="*/ 1971146 w 1971146"/>
                <a:gd name="connsiteY8" fmla="*/ 0 h 3016250"/>
                <a:gd name="connsiteX9" fmla="*/ 1944688 w 1971146"/>
                <a:gd name="connsiteY9" fmla="*/ 3016250 h 3016250"/>
                <a:gd name="connsiteX10" fmla="*/ 1164167 w 1971146"/>
                <a:gd name="connsiteY10" fmla="*/ 3016250 h 3016250"/>
                <a:gd name="connsiteX0" fmla="*/ 1164167 w 1971146"/>
                <a:gd name="connsiteY0" fmla="*/ 3068132 h 3068132"/>
                <a:gd name="connsiteX1" fmla="*/ 1164167 w 1971146"/>
                <a:gd name="connsiteY1" fmla="*/ 3068132 h 3068132"/>
                <a:gd name="connsiteX2" fmla="*/ 1164167 w 1971146"/>
                <a:gd name="connsiteY2" fmla="*/ 2856465 h 3068132"/>
                <a:gd name="connsiteX3" fmla="*/ 1124480 w 1971146"/>
                <a:gd name="connsiteY3" fmla="*/ 1798132 h 3068132"/>
                <a:gd name="connsiteX4" fmla="*/ 767292 w 1971146"/>
                <a:gd name="connsiteY4" fmla="*/ 1784903 h 3068132"/>
                <a:gd name="connsiteX5" fmla="*/ 761501 w 1971146"/>
                <a:gd name="connsiteY5" fmla="*/ 681032 h 3068132"/>
                <a:gd name="connsiteX6" fmla="*/ 0 w 1971146"/>
                <a:gd name="connsiteY6" fmla="*/ 673653 h 3068132"/>
                <a:gd name="connsiteX7" fmla="*/ 0 w 1971146"/>
                <a:gd name="connsiteY7" fmla="*/ 0 h 3068132"/>
                <a:gd name="connsiteX8" fmla="*/ 1971146 w 1971146"/>
                <a:gd name="connsiteY8" fmla="*/ 51882 h 3068132"/>
                <a:gd name="connsiteX9" fmla="*/ 1944688 w 1971146"/>
                <a:gd name="connsiteY9" fmla="*/ 3068132 h 3068132"/>
                <a:gd name="connsiteX10" fmla="*/ 1164167 w 1971146"/>
                <a:gd name="connsiteY10" fmla="*/ 3068132 h 3068132"/>
                <a:gd name="connsiteX0" fmla="*/ 1164167 w 1971146"/>
                <a:gd name="connsiteY0" fmla="*/ 3068132 h 3068132"/>
                <a:gd name="connsiteX1" fmla="*/ 1164167 w 1971146"/>
                <a:gd name="connsiteY1" fmla="*/ 3068132 h 3068132"/>
                <a:gd name="connsiteX2" fmla="*/ 1164167 w 1971146"/>
                <a:gd name="connsiteY2" fmla="*/ 2856465 h 3068132"/>
                <a:gd name="connsiteX3" fmla="*/ 1124480 w 1971146"/>
                <a:gd name="connsiteY3" fmla="*/ 1798132 h 3068132"/>
                <a:gd name="connsiteX4" fmla="*/ 767292 w 1971146"/>
                <a:gd name="connsiteY4" fmla="*/ 1784903 h 3068132"/>
                <a:gd name="connsiteX5" fmla="*/ 761501 w 1971146"/>
                <a:gd name="connsiteY5" fmla="*/ 681032 h 3068132"/>
                <a:gd name="connsiteX6" fmla="*/ 0 w 1971146"/>
                <a:gd name="connsiteY6" fmla="*/ 651417 h 3068132"/>
                <a:gd name="connsiteX7" fmla="*/ 0 w 1971146"/>
                <a:gd name="connsiteY7" fmla="*/ 0 h 3068132"/>
                <a:gd name="connsiteX8" fmla="*/ 1971146 w 1971146"/>
                <a:gd name="connsiteY8" fmla="*/ 51882 h 3068132"/>
                <a:gd name="connsiteX9" fmla="*/ 1944688 w 1971146"/>
                <a:gd name="connsiteY9" fmla="*/ 3068132 h 3068132"/>
                <a:gd name="connsiteX10" fmla="*/ 1164167 w 1971146"/>
                <a:gd name="connsiteY10" fmla="*/ 3068132 h 3068132"/>
                <a:gd name="connsiteX0" fmla="*/ 1164167 w 1971146"/>
                <a:gd name="connsiteY0" fmla="*/ 3068132 h 3068132"/>
                <a:gd name="connsiteX1" fmla="*/ 1164167 w 1971146"/>
                <a:gd name="connsiteY1" fmla="*/ 3068132 h 3068132"/>
                <a:gd name="connsiteX2" fmla="*/ 1164167 w 1971146"/>
                <a:gd name="connsiteY2" fmla="*/ 2856465 h 3068132"/>
                <a:gd name="connsiteX3" fmla="*/ 1124480 w 1971146"/>
                <a:gd name="connsiteY3" fmla="*/ 1798132 h 3068132"/>
                <a:gd name="connsiteX4" fmla="*/ 767292 w 1971146"/>
                <a:gd name="connsiteY4" fmla="*/ 1784903 h 3068132"/>
                <a:gd name="connsiteX5" fmla="*/ 761501 w 1971146"/>
                <a:gd name="connsiteY5" fmla="*/ 643973 h 3068132"/>
                <a:gd name="connsiteX6" fmla="*/ 0 w 1971146"/>
                <a:gd name="connsiteY6" fmla="*/ 651417 h 3068132"/>
                <a:gd name="connsiteX7" fmla="*/ 0 w 1971146"/>
                <a:gd name="connsiteY7" fmla="*/ 0 h 3068132"/>
                <a:gd name="connsiteX8" fmla="*/ 1971146 w 1971146"/>
                <a:gd name="connsiteY8" fmla="*/ 51882 h 3068132"/>
                <a:gd name="connsiteX9" fmla="*/ 1944688 w 1971146"/>
                <a:gd name="connsiteY9" fmla="*/ 3068132 h 3068132"/>
                <a:gd name="connsiteX10" fmla="*/ 1164167 w 1971146"/>
                <a:gd name="connsiteY10" fmla="*/ 3068132 h 3068132"/>
                <a:gd name="connsiteX0" fmla="*/ 1164167 w 1971146"/>
                <a:gd name="connsiteY0" fmla="*/ 3068132 h 3068132"/>
                <a:gd name="connsiteX1" fmla="*/ 1164167 w 1971146"/>
                <a:gd name="connsiteY1" fmla="*/ 3068132 h 3068132"/>
                <a:gd name="connsiteX2" fmla="*/ 1164167 w 1971146"/>
                <a:gd name="connsiteY2" fmla="*/ 2856465 h 3068132"/>
                <a:gd name="connsiteX3" fmla="*/ 1124480 w 1971146"/>
                <a:gd name="connsiteY3" fmla="*/ 1798132 h 3068132"/>
                <a:gd name="connsiteX4" fmla="*/ 767292 w 1971146"/>
                <a:gd name="connsiteY4" fmla="*/ 1784903 h 3068132"/>
                <a:gd name="connsiteX5" fmla="*/ 752392 w 1971146"/>
                <a:gd name="connsiteY5" fmla="*/ 658797 h 3068132"/>
                <a:gd name="connsiteX6" fmla="*/ 0 w 1971146"/>
                <a:gd name="connsiteY6" fmla="*/ 651417 h 3068132"/>
                <a:gd name="connsiteX7" fmla="*/ 0 w 1971146"/>
                <a:gd name="connsiteY7" fmla="*/ 0 h 3068132"/>
                <a:gd name="connsiteX8" fmla="*/ 1971146 w 1971146"/>
                <a:gd name="connsiteY8" fmla="*/ 51882 h 3068132"/>
                <a:gd name="connsiteX9" fmla="*/ 1944688 w 1971146"/>
                <a:gd name="connsiteY9" fmla="*/ 3068132 h 3068132"/>
                <a:gd name="connsiteX10" fmla="*/ 1164167 w 1971146"/>
                <a:gd name="connsiteY10" fmla="*/ 3068132 h 3068132"/>
                <a:gd name="connsiteX0" fmla="*/ 1164167 w 1971146"/>
                <a:gd name="connsiteY0" fmla="*/ 3068132 h 3068132"/>
                <a:gd name="connsiteX1" fmla="*/ 1164167 w 1971146"/>
                <a:gd name="connsiteY1" fmla="*/ 3068132 h 3068132"/>
                <a:gd name="connsiteX2" fmla="*/ 1164167 w 1971146"/>
                <a:gd name="connsiteY2" fmla="*/ 2856465 h 3068132"/>
                <a:gd name="connsiteX3" fmla="*/ 1124480 w 1971146"/>
                <a:gd name="connsiteY3" fmla="*/ 1798132 h 3068132"/>
                <a:gd name="connsiteX4" fmla="*/ 758182 w 1971146"/>
                <a:gd name="connsiteY4" fmla="*/ 1829374 h 3068132"/>
                <a:gd name="connsiteX5" fmla="*/ 752392 w 1971146"/>
                <a:gd name="connsiteY5" fmla="*/ 658797 h 3068132"/>
                <a:gd name="connsiteX6" fmla="*/ 0 w 1971146"/>
                <a:gd name="connsiteY6" fmla="*/ 651417 h 3068132"/>
                <a:gd name="connsiteX7" fmla="*/ 0 w 1971146"/>
                <a:gd name="connsiteY7" fmla="*/ 0 h 3068132"/>
                <a:gd name="connsiteX8" fmla="*/ 1971146 w 1971146"/>
                <a:gd name="connsiteY8" fmla="*/ 51882 h 3068132"/>
                <a:gd name="connsiteX9" fmla="*/ 1944688 w 1971146"/>
                <a:gd name="connsiteY9" fmla="*/ 3068132 h 3068132"/>
                <a:gd name="connsiteX10" fmla="*/ 1164167 w 1971146"/>
                <a:gd name="connsiteY10" fmla="*/ 3068132 h 3068132"/>
                <a:gd name="connsiteX0" fmla="*/ 1164167 w 1971146"/>
                <a:gd name="connsiteY0" fmla="*/ 3068132 h 3068132"/>
                <a:gd name="connsiteX1" fmla="*/ 1164167 w 1971146"/>
                <a:gd name="connsiteY1" fmla="*/ 3068132 h 3068132"/>
                <a:gd name="connsiteX2" fmla="*/ 1164167 w 1971146"/>
                <a:gd name="connsiteY2" fmla="*/ 2856465 h 3068132"/>
                <a:gd name="connsiteX3" fmla="*/ 1124480 w 1971146"/>
                <a:gd name="connsiteY3" fmla="*/ 1798132 h 3068132"/>
                <a:gd name="connsiteX4" fmla="*/ 758182 w 1971146"/>
                <a:gd name="connsiteY4" fmla="*/ 1829374 h 3068132"/>
                <a:gd name="connsiteX5" fmla="*/ 779722 w 1971146"/>
                <a:gd name="connsiteY5" fmla="*/ 658797 h 3068132"/>
                <a:gd name="connsiteX6" fmla="*/ 0 w 1971146"/>
                <a:gd name="connsiteY6" fmla="*/ 651417 h 3068132"/>
                <a:gd name="connsiteX7" fmla="*/ 0 w 1971146"/>
                <a:gd name="connsiteY7" fmla="*/ 0 h 3068132"/>
                <a:gd name="connsiteX8" fmla="*/ 1971146 w 1971146"/>
                <a:gd name="connsiteY8" fmla="*/ 51882 h 3068132"/>
                <a:gd name="connsiteX9" fmla="*/ 1944688 w 1971146"/>
                <a:gd name="connsiteY9" fmla="*/ 3068132 h 3068132"/>
                <a:gd name="connsiteX10" fmla="*/ 1164167 w 1971146"/>
                <a:gd name="connsiteY10" fmla="*/ 3068132 h 3068132"/>
                <a:gd name="connsiteX0" fmla="*/ 1164167 w 1971146"/>
                <a:gd name="connsiteY0" fmla="*/ 3068132 h 3068132"/>
                <a:gd name="connsiteX1" fmla="*/ 1164167 w 1971146"/>
                <a:gd name="connsiteY1" fmla="*/ 3068132 h 3068132"/>
                <a:gd name="connsiteX2" fmla="*/ 1164167 w 1971146"/>
                <a:gd name="connsiteY2" fmla="*/ 2856465 h 3068132"/>
                <a:gd name="connsiteX3" fmla="*/ 1124480 w 1971146"/>
                <a:gd name="connsiteY3" fmla="*/ 1798132 h 3068132"/>
                <a:gd name="connsiteX4" fmla="*/ 785512 w 1971146"/>
                <a:gd name="connsiteY4" fmla="*/ 1814550 h 3068132"/>
                <a:gd name="connsiteX5" fmla="*/ 779722 w 1971146"/>
                <a:gd name="connsiteY5" fmla="*/ 658797 h 3068132"/>
                <a:gd name="connsiteX6" fmla="*/ 0 w 1971146"/>
                <a:gd name="connsiteY6" fmla="*/ 651417 h 3068132"/>
                <a:gd name="connsiteX7" fmla="*/ 0 w 1971146"/>
                <a:gd name="connsiteY7" fmla="*/ 0 h 3068132"/>
                <a:gd name="connsiteX8" fmla="*/ 1971146 w 1971146"/>
                <a:gd name="connsiteY8" fmla="*/ 51882 h 3068132"/>
                <a:gd name="connsiteX9" fmla="*/ 1944688 w 1971146"/>
                <a:gd name="connsiteY9" fmla="*/ 3068132 h 3068132"/>
                <a:gd name="connsiteX10" fmla="*/ 1164167 w 1971146"/>
                <a:gd name="connsiteY10" fmla="*/ 3068132 h 3068132"/>
                <a:gd name="connsiteX0" fmla="*/ 1164167 w 1971146"/>
                <a:gd name="connsiteY0" fmla="*/ 3068132 h 3068132"/>
                <a:gd name="connsiteX1" fmla="*/ 1164167 w 1971146"/>
                <a:gd name="connsiteY1" fmla="*/ 3068132 h 3068132"/>
                <a:gd name="connsiteX2" fmla="*/ 1164167 w 1971146"/>
                <a:gd name="connsiteY2" fmla="*/ 2856465 h 3068132"/>
                <a:gd name="connsiteX3" fmla="*/ 1097150 w 1971146"/>
                <a:gd name="connsiteY3" fmla="*/ 1812956 h 3068132"/>
                <a:gd name="connsiteX4" fmla="*/ 785512 w 1971146"/>
                <a:gd name="connsiteY4" fmla="*/ 1814550 h 3068132"/>
                <a:gd name="connsiteX5" fmla="*/ 779722 w 1971146"/>
                <a:gd name="connsiteY5" fmla="*/ 658797 h 3068132"/>
                <a:gd name="connsiteX6" fmla="*/ 0 w 1971146"/>
                <a:gd name="connsiteY6" fmla="*/ 651417 h 3068132"/>
                <a:gd name="connsiteX7" fmla="*/ 0 w 1971146"/>
                <a:gd name="connsiteY7" fmla="*/ 0 h 3068132"/>
                <a:gd name="connsiteX8" fmla="*/ 1971146 w 1971146"/>
                <a:gd name="connsiteY8" fmla="*/ 51882 h 3068132"/>
                <a:gd name="connsiteX9" fmla="*/ 1944688 w 1971146"/>
                <a:gd name="connsiteY9" fmla="*/ 3068132 h 3068132"/>
                <a:gd name="connsiteX10" fmla="*/ 1164167 w 1971146"/>
                <a:gd name="connsiteY10" fmla="*/ 3068132 h 3068132"/>
                <a:gd name="connsiteX0" fmla="*/ 1109508 w 1971146"/>
                <a:gd name="connsiteY0" fmla="*/ 3112603 h 3112603"/>
                <a:gd name="connsiteX1" fmla="*/ 1164167 w 1971146"/>
                <a:gd name="connsiteY1" fmla="*/ 3068132 h 3112603"/>
                <a:gd name="connsiteX2" fmla="*/ 1164167 w 1971146"/>
                <a:gd name="connsiteY2" fmla="*/ 2856465 h 3112603"/>
                <a:gd name="connsiteX3" fmla="*/ 1097150 w 1971146"/>
                <a:gd name="connsiteY3" fmla="*/ 1812956 h 3112603"/>
                <a:gd name="connsiteX4" fmla="*/ 785512 w 1971146"/>
                <a:gd name="connsiteY4" fmla="*/ 1814550 h 3112603"/>
                <a:gd name="connsiteX5" fmla="*/ 779722 w 1971146"/>
                <a:gd name="connsiteY5" fmla="*/ 658797 h 3112603"/>
                <a:gd name="connsiteX6" fmla="*/ 0 w 1971146"/>
                <a:gd name="connsiteY6" fmla="*/ 651417 h 3112603"/>
                <a:gd name="connsiteX7" fmla="*/ 0 w 1971146"/>
                <a:gd name="connsiteY7" fmla="*/ 0 h 3112603"/>
                <a:gd name="connsiteX8" fmla="*/ 1971146 w 1971146"/>
                <a:gd name="connsiteY8" fmla="*/ 51882 h 3112603"/>
                <a:gd name="connsiteX9" fmla="*/ 1944688 w 1971146"/>
                <a:gd name="connsiteY9" fmla="*/ 3068132 h 3112603"/>
                <a:gd name="connsiteX10" fmla="*/ 1109508 w 1971146"/>
                <a:gd name="connsiteY10" fmla="*/ 3112603 h 3112603"/>
                <a:gd name="connsiteX0" fmla="*/ 1109508 w 1971146"/>
                <a:gd name="connsiteY0" fmla="*/ 3112603 h 3112603"/>
                <a:gd name="connsiteX1" fmla="*/ 1164167 w 1971146"/>
                <a:gd name="connsiteY1" fmla="*/ 3068132 h 3112603"/>
                <a:gd name="connsiteX2" fmla="*/ 1100398 w 1971146"/>
                <a:gd name="connsiteY2" fmla="*/ 2841642 h 3112603"/>
                <a:gd name="connsiteX3" fmla="*/ 1097150 w 1971146"/>
                <a:gd name="connsiteY3" fmla="*/ 1812956 h 3112603"/>
                <a:gd name="connsiteX4" fmla="*/ 785512 w 1971146"/>
                <a:gd name="connsiteY4" fmla="*/ 1814550 h 3112603"/>
                <a:gd name="connsiteX5" fmla="*/ 779722 w 1971146"/>
                <a:gd name="connsiteY5" fmla="*/ 658797 h 3112603"/>
                <a:gd name="connsiteX6" fmla="*/ 0 w 1971146"/>
                <a:gd name="connsiteY6" fmla="*/ 651417 h 3112603"/>
                <a:gd name="connsiteX7" fmla="*/ 0 w 1971146"/>
                <a:gd name="connsiteY7" fmla="*/ 0 h 3112603"/>
                <a:gd name="connsiteX8" fmla="*/ 1971146 w 1971146"/>
                <a:gd name="connsiteY8" fmla="*/ 51882 h 3112603"/>
                <a:gd name="connsiteX9" fmla="*/ 1944688 w 1971146"/>
                <a:gd name="connsiteY9" fmla="*/ 3068132 h 3112603"/>
                <a:gd name="connsiteX10" fmla="*/ 1109508 w 1971146"/>
                <a:gd name="connsiteY10" fmla="*/ 3112603 h 3112603"/>
                <a:gd name="connsiteX0" fmla="*/ 1109508 w 1971146"/>
                <a:gd name="connsiteY0" fmla="*/ 3112603 h 3112603"/>
                <a:gd name="connsiteX1" fmla="*/ 1109508 w 1971146"/>
                <a:gd name="connsiteY1" fmla="*/ 3068132 h 3112603"/>
                <a:gd name="connsiteX2" fmla="*/ 1100398 w 1971146"/>
                <a:gd name="connsiteY2" fmla="*/ 2841642 h 3112603"/>
                <a:gd name="connsiteX3" fmla="*/ 1097150 w 1971146"/>
                <a:gd name="connsiteY3" fmla="*/ 1812956 h 3112603"/>
                <a:gd name="connsiteX4" fmla="*/ 785512 w 1971146"/>
                <a:gd name="connsiteY4" fmla="*/ 1814550 h 3112603"/>
                <a:gd name="connsiteX5" fmla="*/ 779722 w 1971146"/>
                <a:gd name="connsiteY5" fmla="*/ 658797 h 3112603"/>
                <a:gd name="connsiteX6" fmla="*/ 0 w 1971146"/>
                <a:gd name="connsiteY6" fmla="*/ 651417 h 3112603"/>
                <a:gd name="connsiteX7" fmla="*/ 0 w 1971146"/>
                <a:gd name="connsiteY7" fmla="*/ 0 h 3112603"/>
                <a:gd name="connsiteX8" fmla="*/ 1971146 w 1971146"/>
                <a:gd name="connsiteY8" fmla="*/ 51882 h 3112603"/>
                <a:gd name="connsiteX9" fmla="*/ 1944688 w 1971146"/>
                <a:gd name="connsiteY9" fmla="*/ 3068132 h 3112603"/>
                <a:gd name="connsiteX10" fmla="*/ 1109508 w 1971146"/>
                <a:gd name="connsiteY10" fmla="*/ 3112603 h 3112603"/>
                <a:gd name="connsiteX0" fmla="*/ 1109508 w 1971146"/>
                <a:gd name="connsiteY0" fmla="*/ 3112603 h 3112603"/>
                <a:gd name="connsiteX1" fmla="*/ 1109508 w 1971146"/>
                <a:gd name="connsiteY1" fmla="*/ 3068132 h 3112603"/>
                <a:gd name="connsiteX2" fmla="*/ 1100398 w 1971146"/>
                <a:gd name="connsiteY2" fmla="*/ 2841642 h 3112603"/>
                <a:gd name="connsiteX3" fmla="*/ 1097150 w 1971146"/>
                <a:gd name="connsiteY3" fmla="*/ 1812956 h 3112603"/>
                <a:gd name="connsiteX4" fmla="*/ 785512 w 1971146"/>
                <a:gd name="connsiteY4" fmla="*/ 1814550 h 3112603"/>
                <a:gd name="connsiteX5" fmla="*/ 779722 w 1971146"/>
                <a:gd name="connsiteY5" fmla="*/ 658797 h 3112603"/>
                <a:gd name="connsiteX6" fmla="*/ 0 w 1971146"/>
                <a:gd name="connsiteY6" fmla="*/ 651417 h 3112603"/>
                <a:gd name="connsiteX7" fmla="*/ 0 w 1971146"/>
                <a:gd name="connsiteY7" fmla="*/ 0 h 3112603"/>
                <a:gd name="connsiteX8" fmla="*/ 1971146 w 1971146"/>
                <a:gd name="connsiteY8" fmla="*/ 51882 h 3112603"/>
                <a:gd name="connsiteX9" fmla="*/ 1944688 w 1971146"/>
                <a:gd name="connsiteY9" fmla="*/ 3105191 h 3112603"/>
                <a:gd name="connsiteX10" fmla="*/ 1109508 w 1971146"/>
                <a:gd name="connsiteY10" fmla="*/ 3112603 h 3112603"/>
                <a:gd name="connsiteX0" fmla="*/ 1109508 w 1971146"/>
                <a:gd name="connsiteY0" fmla="*/ 3112603 h 3112603"/>
                <a:gd name="connsiteX1" fmla="*/ 1109508 w 1971146"/>
                <a:gd name="connsiteY1" fmla="*/ 3068132 h 3112603"/>
                <a:gd name="connsiteX2" fmla="*/ 1100398 w 1971146"/>
                <a:gd name="connsiteY2" fmla="*/ 2841642 h 3112603"/>
                <a:gd name="connsiteX3" fmla="*/ 1097150 w 1971146"/>
                <a:gd name="connsiteY3" fmla="*/ 1812956 h 3112603"/>
                <a:gd name="connsiteX4" fmla="*/ 785512 w 1971146"/>
                <a:gd name="connsiteY4" fmla="*/ 1814550 h 3112603"/>
                <a:gd name="connsiteX5" fmla="*/ 779722 w 1971146"/>
                <a:gd name="connsiteY5" fmla="*/ 658797 h 3112603"/>
                <a:gd name="connsiteX6" fmla="*/ 0 w 1971146"/>
                <a:gd name="connsiteY6" fmla="*/ 651417 h 3112603"/>
                <a:gd name="connsiteX7" fmla="*/ 0 w 1971146"/>
                <a:gd name="connsiteY7" fmla="*/ 0 h 3112603"/>
                <a:gd name="connsiteX8" fmla="*/ 1971146 w 1971146"/>
                <a:gd name="connsiteY8" fmla="*/ 7411 h 3112603"/>
                <a:gd name="connsiteX9" fmla="*/ 1944688 w 1971146"/>
                <a:gd name="connsiteY9" fmla="*/ 3105191 h 3112603"/>
                <a:gd name="connsiteX10" fmla="*/ 1109508 w 1971146"/>
                <a:gd name="connsiteY10" fmla="*/ 3112603 h 3112603"/>
                <a:gd name="connsiteX0" fmla="*/ 1109508 w 1990237"/>
                <a:gd name="connsiteY0" fmla="*/ 3112603 h 3112603"/>
                <a:gd name="connsiteX1" fmla="*/ 1109508 w 1990237"/>
                <a:gd name="connsiteY1" fmla="*/ 3068132 h 3112603"/>
                <a:gd name="connsiteX2" fmla="*/ 1100398 w 1990237"/>
                <a:gd name="connsiteY2" fmla="*/ 2841642 h 3112603"/>
                <a:gd name="connsiteX3" fmla="*/ 1097150 w 1990237"/>
                <a:gd name="connsiteY3" fmla="*/ 1812956 h 3112603"/>
                <a:gd name="connsiteX4" fmla="*/ 785512 w 1990237"/>
                <a:gd name="connsiteY4" fmla="*/ 1814550 h 3112603"/>
                <a:gd name="connsiteX5" fmla="*/ 779722 w 1990237"/>
                <a:gd name="connsiteY5" fmla="*/ 658797 h 3112603"/>
                <a:gd name="connsiteX6" fmla="*/ 0 w 1990237"/>
                <a:gd name="connsiteY6" fmla="*/ 651417 h 3112603"/>
                <a:gd name="connsiteX7" fmla="*/ 0 w 1990237"/>
                <a:gd name="connsiteY7" fmla="*/ 0 h 3112603"/>
                <a:gd name="connsiteX8" fmla="*/ 1971146 w 1990237"/>
                <a:gd name="connsiteY8" fmla="*/ 7411 h 3112603"/>
                <a:gd name="connsiteX9" fmla="*/ 1990237 w 1990237"/>
                <a:gd name="connsiteY9" fmla="*/ 3090368 h 3112603"/>
                <a:gd name="connsiteX10" fmla="*/ 1109508 w 1990237"/>
                <a:gd name="connsiteY10" fmla="*/ 3112603 h 3112603"/>
                <a:gd name="connsiteX0" fmla="*/ 1109508 w 1998476"/>
                <a:gd name="connsiteY0" fmla="*/ 3112603 h 3112603"/>
                <a:gd name="connsiteX1" fmla="*/ 1109508 w 1998476"/>
                <a:gd name="connsiteY1" fmla="*/ 3068132 h 3112603"/>
                <a:gd name="connsiteX2" fmla="*/ 1100398 w 1998476"/>
                <a:gd name="connsiteY2" fmla="*/ 2841642 h 3112603"/>
                <a:gd name="connsiteX3" fmla="*/ 1097150 w 1998476"/>
                <a:gd name="connsiteY3" fmla="*/ 1812956 h 3112603"/>
                <a:gd name="connsiteX4" fmla="*/ 785512 w 1998476"/>
                <a:gd name="connsiteY4" fmla="*/ 1814550 h 3112603"/>
                <a:gd name="connsiteX5" fmla="*/ 779722 w 1998476"/>
                <a:gd name="connsiteY5" fmla="*/ 658797 h 3112603"/>
                <a:gd name="connsiteX6" fmla="*/ 0 w 1998476"/>
                <a:gd name="connsiteY6" fmla="*/ 651417 h 3112603"/>
                <a:gd name="connsiteX7" fmla="*/ 0 w 1998476"/>
                <a:gd name="connsiteY7" fmla="*/ 0 h 3112603"/>
                <a:gd name="connsiteX8" fmla="*/ 1998476 w 1998476"/>
                <a:gd name="connsiteY8" fmla="*/ 0 h 3112603"/>
                <a:gd name="connsiteX9" fmla="*/ 1990237 w 1998476"/>
                <a:gd name="connsiteY9" fmla="*/ 3090368 h 3112603"/>
                <a:gd name="connsiteX10" fmla="*/ 1109508 w 1998476"/>
                <a:gd name="connsiteY10" fmla="*/ 3112603 h 3112603"/>
                <a:gd name="connsiteX0" fmla="*/ 1109508 w 1998476"/>
                <a:gd name="connsiteY0" fmla="*/ 3112603 h 3112603"/>
                <a:gd name="connsiteX1" fmla="*/ 1109508 w 1998476"/>
                <a:gd name="connsiteY1" fmla="*/ 3068132 h 3112603"/>
                <a:gd name="connsiteX2" fmla="*/ 1100398 w 1998476"/>
                <a:gd name="connsiteY2" fmla="*/ 2841642 h 3112603"/>
                <a:gd name="connsiteX3" fmla="*/ 1097150 w 1998476"/>
                <a:gd name="connsiteY3" fmla="*/ 1812956 h 3112603"/>
                <a:gd name="connsiteX4" fmla="*/ 785512 w 1998476"/>
                <a:gd name="connsiteY4" fmla="*/ 1814550 h 3112603"/>
                <a:gd name="connsiteX5" fmla="*/ 779722 w 1998476"/>
                <a:gd name="connsiteY5" fmla="*/ 658797 h 3112603"/>
                <a:gd name="connsiteX6" fmla="*/ 0 w 1998476"/>
                <a:gd name="connsiteY6" fmla="*/ 651417 h 3112603"/>
                <a:gd name="connsiteX7" fmla="*/ 0 w 1998476"/>
                <a:gd name="connsiteY7" fmla="*/ 0 h 3112603"/>
                <a:gd name="connsiteX8" fmla="*/ 1998476 w 1998476"/>
                <a:gd name="connsiteY8" fmla="*/ 0 h 3112603"/>
                <a:gd name="connsiteX9" fmla="*/ 1990237 w 1998476"/>
                <a:gd name="connsiteY9" fmla="*/ 3105192 h 3112603"/>
                <a:gd name="connsiteX10" fmla="*/ 1109508 w 1998476"/>
                <a:gd name="connsiteY10" fmla="*/ 3112603 h 3112603"/>
                <a:gd name="connsiteX0" fmla="*/ 1109508 w 1998476"/>
                <a:gd name="connsiteY0" fmla="*/ 3112603 h 3112603"/>
                <a:gd name="connsiteX1" fmla="*/ 1109509 w 1998476"/>
                <a:gd name="connsiteY1" fmla="*/ 2995885 h 3112603"/>
                <a:gd name="connsiteX2" fmla="*/ 1100398 w 1998476"/>
                <a:gd name="connsiteY2" fmla="*/ 2841642 h 3112603"/>
                <a:gd name="connsiteX3" fmla="*/ 1097150 w 1998476"/>
                <a:gd name="connsiteY3" fmla="*/ 1812956 h 3112603"/>
                <a:gd name="connsiteX4" fmla="*/ 785512 w 1998476"/>
                <a:gd name="connsiteY4" fmla="*/ 1814550 h 3112603"/>
                <a:gd name="connsiteX5" fmla="*/ 779722 w 1998476"/>
                <a:gd name="connsiteY5" fmla="*/ 658797 h 3112603"/>
                <a:gd name="connsiteX6" fmla="*/ 0 w 1998476"/>
                <a:gd name="connsiteY6" fmla="*/ 651417 h 3112603"/>
                <a:gd name="connsiteX7" fmla="*/ 0 w 1998476"/>
                <a:gd name="connsiteY7" fmla="*/ 0 h 3112603"/>
                <a:gd name="connsiteX8" fmla="*/ 1998476 w 1998476"/>
                <a:gd name="connsiteY8" fmla="*/ 0 h 3112603"/>
                <a:gd name="connsiteX9" fmla="*/ 1990237 w 1998476"/>
                <a:gd name="connsiteY9" fmla="*/ 3105192 h 3112603"/>
                <a:gd name="connsiteX10" fmla="*/ 1109508 w 1998476"/>
                <a:gd name="connsiteY10" fmla="*/ 3112603 h 3112603"/>
                <a:gd name="connsiteX0" fmla="*/ 1076497 w 1998476"/>
                <a:gd name="connsiteY0" fmla="*/ 3092915 h 3105192"/>
                <a:gd name="connsiteX1" fmla="*/ 1109509 w 1998476"/>
                <a:gd name="connsiteY1" fmla="*/ 2995885 h 3105192"/>
                <a:gd name="connsiteX2" fmla="*/ 1100398 w 1998476"/>
                <a:gd name="connsiteY2" fmla="*/ 2841642 h 3105192"/>
                <a:gd name="connsiteX3" fmla="*/ 1097150 w 1998476"/>
                <a:gd name="connsiteY3" fmla="*/ 1812956 h 3105192"/>
                <a:gd name="connsiteX4" fmla="*/ 785512 w 1998476"/>
                <a:gd name="connsiteY4" fmla="*/ 1814550 h 3105192"/>
                <a:gd name="connsiteX5" fmla="*/ 779722 w 1998476"/>
                <a:gd name="connsiteY5" fmla="*/ 658797 h 3105192"/>
                <a:gd name="connsiteX6" fmla="*/ 0 w 1998476"/>
                <a:gd name="connsiteY6" fmla="*/ 651417 h 3105192"/>
                <a:gd name="connsiteX7" fmla="*/ 0 w 1998476"/>
                <a:gd name="connsiteY7" fmla="*/ 0 h 3105192"/>
                <a:gd name="connsiteX8" fmla="*/ 1998476 w 1998476"/>
                <a:gd name="connsiteY8" fmla="*/ 0 h 3105192"/>
                <a:gd name="connsiteX9" fmla="*/ 1990237 w 1998476"/>
                <a:gd name="connsiteY9" fmla="*/ 3105192 h 3105192"/>
                <a:gd name="connsiteX10" fmla="*/ 1076497 w 1998476"/>
                <a:gd name="connsiteY10" fmla="*/ 3092915 h 3105192"/>
                <a:gd name="connsiteX0" fmla="*/ 1076497 w 1998476"/>
                <a:gd name="connsiteY0" fmla="*/ 3112603 h 3112603"/>
                <a:gd name="connsiteX1" fmla="*/ 1109509 w 1998476"/>
                <a:gd name="connsiteY1" fmla="*/ 2995885 h 3112603"/>
                <a:gd name="connsiteX2" fmla="*/ 1100398 w 1998476"/>
                <a:gd name="connsiteY2" fmla="*/ 2841642 h 3112603"/>
                <a:gd name="connsiteX3" fmla="*/ 1097150 w 1998476"/>
                <a:gd name="connsiteY3" fmla="*/ 1812956 h 3112603"/>
                <a:gd name="connsiteX4" fmla="*/ 785512 w 1998476"/>
                <a:gd name="connsiteY4" fmla="*/ 1814550 h 3112603"/>
                <a:gd name="connsiteX5" fmla="*/ 779722 w 1998476"/>
                <a:gd name="connsiteY5" fmla="*/ 658797 h 3112603"/>
                <a:gd name="connsiteX6" fmla="*/ 0 w 1998476"/>
                <a:gd name="connsiteY6" fmla="*/ 651417 h 3112603"/>
                <a:gd name="connsiteX7" fmla="*/ 0 w 1998476"/>
                <a:gd name="connsiteY7" fmla="*/ 0 h 3112603"/>
                <a:gd name="connsiteX8" fmla="*/ 1998476 w 1998476"/>
                <a:gd name="connsiteY8" fmla="*/ 0 h 3112603"/>
                <a:gd name="connsiteX9" fmla="*/ 1990237 w 1998476"/>
                <a:gd name="connsiteY9" fmla="*/ 3105192 h 3112603"/>
                <a:gd name="connsiteX10" fmla="*/ 1076497 w 1998476"/>
                <a:gd name="connsiteY10" fmla="*/ 3112603 h 3112603"/>
                <a:gd name="connsiteX0" fmla="*/ 1076497 w 1998476"/>
                <a:gd name="connsiteY0" fmla="*/ 3112603 h 3112603"/>
                <a:gd name="connsiteX1" fmla="*/ 1109509 w 1998476"/>
                <a:gd name="connsiteY1" fmla="*/ 2995885 h 3112603"/>
                <a:gd name="connsiteX2" fmla="*/ 1100398 w 1998476"/>
                <a:gd name="connsiteY2" fmla="*/ 2670876 h 3112603"/>
                <a:gd name="connsiteX3" fmla="*/ 1097150 w 1998476"/>
                <a:gd name="connsiteY3" fmla="*/ 1812956 h 3112603"/>
                <a:gd name="connsiteX4" fmla="*/ 785512 w 1998476"/>
                <a:gd name="connsiteY4" fmla="*/ 1814550 h 3112603"/>
                <a:gd name="connsiteX5" fmla="*/ 779722 w 1998476"/>
                <a:gd name="connsiteY5" fmla="*/ 658797 h 3112603"/>
                <a:gd name="connsiteX6" fmla="*/ 0 w 1998476"/>
                <a:gd name="connsiteY6" fmla="*/ 651417 h 3112603"/>
                <a:gd name="connsiteX7" fmla="*/ 0 w 1998476"/>
                <a:gd name="connsiteY7" fmla="*/ 0 h 3112603"/>
                <a:gd name="connsiteX8" fmla="*/ 1998476 w 1998476"/>
                <a:gd name="connsiteY8" fmla="*/ 0 h 3112603"/>
                <a:gd name="connsiteX9" fmla="*/ 1990237 w 1998476"/>
                <a:gd name="connsiteY9" fmla="*/ 3105192 h 3112603"/>
                <a:gd name="connsiteX10" fmla="*/ 1076497 w 1998476"/>
                <a:gd name="connsiteY10" fmla="*/ 3112603 h 3112603"/>
                <a:gd name="connsiteX0" fmla="*/ 1076497 w 1998476"/>
                <a:gd name="connsiteY0" fmla="*/ 3112603 h 3112603"/>
                <a:gd name="connsiteX1" fmla="*/ 1109510 w 1998476"/>
                <a:gd name="connsiteY1" fmla="*/ 2904008 h 3112603"/>
                <a:gd name="connsiteX2" fmla="*/ 1100398 w 1998476"/>
                <a:gd name="connsiteY2" fmla="*/ 2670876 h 3112603"/>
                <a:gd name="connsiteX3" fmla="*/ 1097150 w 1998476"/>
                <a:gd name="connsiteY3" fmla="*/ 1812956 h 3112603"/>
                <a:gd name="connsiteX4" fmla="*/ 785512 w 1998476"/>
                <a:gd name="connsiteY4" fmla="*/ 1814550 h 3112603"/>
                <a:gd name="connsiteX5" fmla="*/ 779722 w 1998476"/>
                <a:gd name="connsiteY5" fmla="*/ 658797 h 3112603"/>
                <a:gd name="connsiteX6" fmla="*/ 0 w 1998476"/>
                <a:gd name="connsiteY6" fmla="*/ 651417 h 3112603"/>
                <a:gd name="connsiteX7" fmla="*/ 0 w 1998476"/>
                <a:gd name="connsiteY7" fmla="*/ 0 h 3112603"/>
                <a:gd name="connsiteX8" fmla="*/ 1998476 w 1998476"/>
                <a:gd name="connsiteY8" fmla="*/ 0 h 3112603"/>
                <a:gd name="connsiteX9" fmla="*/ 1990237 w 1998476"/>
                <a:gd name="connsiteY9" fmla="*/ 3105192 h 3112603"/>
                <a:gd name="connsiteX10" fmla="*/ 1076497 w 1998476"/>
                <a:gd name="connsiteY10" fmla="*/ 3112603 h 3112603"/>
                <a:gd name="connsiteX0" fmla="*/ 1101256 w 1998476"/>
                <a:gd name="connsiteY0" fmla="*/ 3106036 h 3106036"/>
                <a:gd name="connsiteX1" fmla="*/ 1109510 w 1998476"/>
                <a:gd name="connsiteY1" fmla="*/ 2904008 h 3106036"/>
                <a:gd name="connsiteX2" fmla="*/ 1100398 w 1998476"/>
                <a:gd name="connsiteY2" fmla="*/ 2670876 h 3106036"/>
                <a:gd name="connsiteX3" fmla="*/ 1097150 w 1998476"/>
                <a:gd name="connsiteY3" fmla="*/ 1812956 h 3106036"/>
                <a:gd name="connsiteX4" fmla="*/ 785512 w 1998476"/>
                <a:gd name="connsiteY4" fmla="*/ 1814550 h 3106036"/>
                <a:gd name="connsiteX5" fmla="*/ 779722 w 1998476"/>
                <a:gd name="connsiteY5" fmla="*/ 658797 h 3106036"/>
                <a:gd name="connsiteX6" fmla="*/ 0 w 1998476"/>
                <a:gd name="connsiteY6" fmla="*/ 651417 h 3106036"/>
                <a:gd name="connsiteX7" fmla="*/ 0 w 1998476"/>
                <a:gd name="connsiteY7" fmla="*/ 0 h 3106036"/>
                <a:gd name="connsiteX8" fmla="*/ 1998476 w 1998476"/>
                <a:gd name="connsiteY8" fmla="*/ 0 h 3106036"/>
                <a:gd name="connsiteX9" fmla="*/ 1990237 w 1998476"/>
                <a:gd name="connsiteY9" fmla="*/ 3105192 h 3106036"/>
                <a:gd name="connsiteX10" fmla="*/ 1101256 w 1998476"/>
                <a:gd name="connsiteY10" fmla="*/ 3106036 h 3106036"/>
                <a:gd name="connsiteX0" fmla="*/ 1101256 w 1998476"/>
                <a:gd name="connsiteY0" fmla="*/ 3106036 h 3106036"/>
                <a:gd name="connsiteX1" fmla="*/ 1109510 w 1998476"/>
                <a:gd name="connsiteY1" fmla="*/ 2904008 h 3106036"/>
                <a:gd name="connsiteX2" fmla="*/ 1108678 w 1998476"/>
                <a:gd name="connsiteY2" fmla="*/ 2473839 h 3106036"/>
                <a:gd name="connsiteX3" fmla="*/ 1097150 w 1998476"/>
                <a:gd name="connsiteY3" fmla="*/ 1812956 h 3106036"/>
                <a:gd name="connsiteX4" fmla="*/ 785512 w 1998476"/>
                <a:gd name="connsiteY4" fmla="*/ 1814550 h 3106036"/>
                <a:gd name="connsiteX5" fmla="*/ 779722 w 1998476"/>
                <a:gd name="connsiteY5" fmla="*/ 658797 h 3106036"/>
                <a:gd name="connsiteX6" fmla="*/ 0 w 1998476"/>
                <a:gd name="connsiteY6" fmla="*/ 651417 h 3106036"/>
                <a:gd name="connsiteX7" fmla="*/ 0 w 1998476"/>
                <a:gd name="connsiteY7" fmla="*/ 0 h 3106036"/>
                <a:gd name="connsiteX8" fmla="*/ 1998476 w 1998476"/>
                <a:gd name="connsiteY8" fmla="*/ 0 h 3106036"/>
                <a:gd name="connsiteX9" fmla="*/ 1990237 w 1998476"/>
                <a:gd name="connsiteY9" fmla="*/ 3105192 h 3106036"/>
                <a:gd name="connsiteX10" fmla="*/ 1101256 w 1998476"/>
                <a:gd name="connsiteY10" fmla="*/ 3106036 h 3106036"/>
                <a:gd name="connsiteX0" fmla="*/ 1101256 w 1998476"/>
                <a:gd name="connsiteY0" fmla="*/ 3106036 h 3106036"/>
                <a:gd name="connsiteX1" fmla="*/ 1109510 w 1998476"/>
                <a:gd name="connsiteY1" fmla="*/ 2838329 h 3106036"/>
                <a:gd name="connsiteX2" fmla="*/ 1108678 w 1998476"/>
                <a:gd name="connsiteY2" fmla="*/ 2473839 h 3106036"/>
                <a:gd name="connsiteX3" fmla="*/ 1097150 w 1998476"/>
                <a:gd name="connsiteY3" fmla="*/ 1812956 h 3106036"/>
                <a:gd name="connsiteX4" fmla="*/ 785512 w 1998476"/>
                <a:gd name="connsiteY4" fmla="*/ 1814550 h 3106036"/>
                <a:gd name="connsiteX5" fmla="*/ 779722 w 1998476"/>
                <a:gd name="connsiteY5" fmla="*/ 658797 h 3106036"/>
                <a:gd name="connsiteX6" fmla="*/ 0 w 1998476"/>
                <a:gd name="connsiteY6" fmla="*/ 651417 h 3106036"/>
                <a:gd name="connsiteX7" fmla="*/ 0 w 1998476"/>
                <a:gd name="connsiteY7" fmla="*/ 0 h 3106036"/>
                <a:gd name="connsiteX8" fmla="*/ 1998476 w 1998476"/>
                <a:gd name="connsiteY8" fmla="*/ 0 h 3106036"/>
                <a:gd name="connsiteX9" fmla="*/ 1990237 w 1998476"/>
                <a:gd name="connsiteY9" fmla="*/ 3105192 h 3106036"/>
                <a:gd name="connsiteX10" fmla="*/ 1101256 w 1998476"/>
                <a:gd name="connsiteY10" fmla="*/ 3106036 h 3106036"/>
                <a:gd name="connsiteX0" fmla="*/ 1101256 w 1998476"/>
                <a:gd name="connsiteY0" fmla="*/ 3125740 h 3125740"/>
                <a:gd name="connsiteX1" fmla="*/ 1109510 w 1998476"/>
                <a:gd name="connsiteY1" fmla="*/ 2858033 h 3125740"/>
                <a:gd name="connsiteX2" fmla="*/ 1108678 w 1998476"/>
                <a:gd name="connsiteY2" fmla="*/ 2493543 h 3125740"/>
                <a:gd name="connsiteX3" fmla="*/ 1097150 w 1998476"/>
                <a:gd name="connsiteY3" fmla="*/ 1832660 h 3125740"/>
                <a:gd name="connsiteX4" fmla="*/ 785512 w 1998476"/>
                <a:gd name="connsiteY4" fmla="*/ 1834254 h 3125740"/>
                <a:gd name="connsiteX5" fmla="*/ 779722 w 1998476"/>
                <a:gd name="connsiteY5" fmla="*/ 678501 h 3125740"/>
                <a:gd name="connsiteX6" fmla="*/ 0 w 1998476"/>
                <a:gd name="connsiteY6" fmla="*/ 671121 h 3125740"/>
                <a:gd name="connsiteX7" fmla="*/ 0 w 1998476"/>
                <a:gd name="connsiteY7" fmla="*/ 0 h 3125740"/>
                <a:gd name="connsiteX8" fmla="*/ 1998476 w 1998476"/>
                <a:gd name="connsiteY8" fmla="*/ 19704 h 3125740"/>
                <a:gd name="connsiteX9" fmla="*/ 1990237 w 1998476"/>
                <a:gd name="connsiteY9" fmla="*/ 3124896 h 3125740"/>
                <a:gd name="connsiteX10" fmla="*/ 1101256 w 1998476"/>
                <a:gd name="connsiteY10" fmla="*/ 3125740 h 3125740"/>
                <a:gd name="connsiteX0" fmla="*/ 1101256 w 2006728"/>
                <a:gd name="connsiteY0" fmla="*/ 3132286 h 3132286"/>
                <a:gd name="connsiteX1" fmla="*/ 1109510 w 2006728"/>
                <a:gd name="connsiteY1" fmla="*/ 2864579 h 3132286"/>
                <a:gd name="connsiteX2" fmla="*/ 1108678 w 2006728"/>
                <a:gd name="connsiteY2" fmla="*/ 2500089 h 3132286"/>
                <a:gd name="connsiteX3" fmla="*/ 1097150 w 2006728"/>
                <a:gd name="connsiteY3" fmla="*/ 1839206 h 3132286"/>
                <a:gd name="connsiteX4" fmla="*/ 785512 w 2006728"/>
                <a:gd name="connsiteY4" fmla="*/ 1840800 h 3132286"/>
                <a:gd name="connsiteX5" fmla="*/ 779722 w 2006728"/>
                <a:gd name="connsiteY5" fmla="*/ 685047 h 3132286"/>
                <a:gd name="connsiteX6" fmla="*/ 0 w 2006728"/>
                <a:gd name="connsiteY6" fmla="*/ 677667 h 3132286"/>
                <a:gd name="connsiteX7" fmla="*/ 0 w 2006728"/>
                <a:gd name="connsiteY7" fmla="*/ 6546 h 3132286"/>
                <a:gd name="connsiteX8" fmla="*/ 2006728 w 2006728"/>
                <a:gd name="connsiteY8" fmla="*/ 0 h 3132286"/>
                <a:gd name="connsiteX9" fmla="*/ 1990237 w 2006728"/>
                <a:gd name="connsiteY9" fmla="*/ 3131442 h 3132286"/>
                <a:gd name="connsiteX10" fmla="*/ 1101256 w 2006728"/>
                <a:gd name="connsiteY10" fmla="*/ 3132286 h 3132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06728" h="3132286">
                  <a:moveTo>
                    <a:pt x="1101256" y="3132286"/>
                  </a:moveTo>
                  <a:cubicBezTo>
                    <a:pt x="1101256" y="3093380"/>
                    <a:pt x="1109510" y="2903485"/>
                    <a:pt x="1109510" y="2864579"/>
                  </a:cubicBezTo>
                  <a:cubicBezTo>
                    <a:pt x="1109233" y="2721189"/>
                    <a:pt x="1108955" y="2643479"/>
                    <a:pt x="1108678" y="2500089"/>
                  </a:cubicBezTo>
                  <a:cubicBezTo>
                    <a:pt x="1107595" y="2157194"/>
                    <a:pt x="1098233" y="2182101"/>
                    <a:pt x="1097150" y="1839206"/>
                  </a:cubicBezTo>
                  <a:lnTo>
                    <a:pt x="785512" y="1840800"/>
                  </a:lnTo>
                  <a:cubicBezTo>
                    <a:pt x="783582" y="1472843"/>
                    <a:pt x="781652" y="1053004"/>
                    <a:pt x="779722" y="685047"/>
                  </a:cubicBezTo>
                  <a:lnTo>
                    <a:pt x="0" y="677667"/>
                  </a:lnTo>
                  <a:lnTo>
                    <a:pt x="0" y="6546"/>
                  </a:lnTo>
                  <a:lnTo>
                    <a:pt x="2006728" y="0"/>
                  </a:lnTo>
                  <a:cubicBezTo>
                    <a:pt x="2003982" y="1030123"/>
                    <a:pt x="1992983" y="2101319"/>
                    <a:pt x="1990237" y="3131442"/>
                  </a:cubicBezTo>
                  <a:lnTo>
                    <a:pt x="1101256" y="3132286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800">
                <a:solidFill>
                  <a:sysClr val="windowText" lastClr="000000"/>
                </a:solidFill>
              </a:endParaRPr>
            </a:p>
          </p:txBody>
        </p:sp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9CAAB1F0-1A72-4CC5-96B1-E80E4C06AE8E}"/>
                </a:ext>
              </a:extLst>
            </p:cNvPr>
            <p:cNvGrpSpPr/>
            <p:nvPr/>
          </p:nvGrpSpPr>
          <p:grpSpPr>
            <a:xfrm>
              <a:off x="4987116" y="2785462"/>
              <a:ext cx="2838821" cy="3031198"/>
              <a:chOff x="1624320" y="1792188"/>
              <a:chExt cx="2852862" cy="2415457"/>
            </a:xfrm>
          </p:grpSpPr>
          <p:sp>
            <p:nvSpPr>
              <p:cNvPr id="36" name="フリーフォーム: 図形 35">
                <a:extLst>
                  <a:ext uri="{FF2B5EF4-FFF2-40B4-BE49-F238E27FC236}">
                    <a16:creationId xmlns:a16="http://schemas.microsoft.com/office/drawing/2014/main" id="{BC00A413-0F36-2081-B3D5-FBA805825FC1}"/>
                  </a:ext>
                </a:extLst>
              </p:cNvPr>
              <p:cNvSpPr/>
              <p:nvPr/>
            </p:nvSpPr>
            <p:spPr>
              <a:xfrm>
                <a:off x="1624320" y="1792188"/>
                <a:ext cx="2833917" cy="2415457"/>
              </a:xfrm>
              <a:custGeom>
                <a:avLst/>
                <a:gdLst>
                  <a:gd name="connsiteX0" fmla="*/ 820208 w 2751667"/>
                  <a:gd name="connsiteY0" fmla="*/ 0 h 2341563"/>
                  <a:gd name="connsiteX1" fmla="*/ 793750 w 2751667"/>
                  <a:gd name="connsiteY1" fmla="*/ 1124480 h 2341563"/>
                  <a:gd name="connsiteX2" fmla="*/ 13229 w 2751667"/>
                  <a:gd name="connsiteY2" fmla="*/ 1111250 h 2341563"/>
                  <a:gd name="connsiteX3" fmla="*/ 0 w 2751667"/>
                  <a:gd name="connsiteY3" fmla="*/ 1534584 h 2341563"/>
                  <a:gd name="connsiteX4" fmla="*/ 383646 w 2751667"/>
                  <a:gd name="connsiteY4" fmla="*/ 2328334 h 2341563"/>
                  <a:gd name="connsiteX5" fmla="*/ 2751667 w 2751667"/>
                  <a:gd name="connsiteY5" fmla="*/ 2341563 h 2341563"/>
                  <a:gd name="connsiteX6" fmla="*/ 2725208 w 2751667"/>
                  <a:gd name="connsiteY6" fmla="*/ 1137709 h 2341563"/>
                  <a:gd name="connsiteX7" fmla="*/ 2420938 w 2751667"/>
                  <a:gd name="connsiteY7" fmla="*/ 1137709 h 2341563"/>
                  <a:gd name="connsiteX8" fmla="*/ 2420938 w 2751667"/>
                  <a:gd name="connsiteY8" fmla="*/ 0 h 2341563"/>
                  <a:gd name="connsiteX9" fmla="*/ 820208 w 2751667"/>
                  <a:gd name="connsiteY9" fmla="*/ 0 h 2341563"/>
                  <a:gd name="connsiteX0" fmla="*/ 820208 w 2751667"/>
                  <a:gd name="connsiteY0" fmla="*/ 0 h 2341563"/>
                  <a:gd name="connsiteX1" fmla="*/ 830105 w 2751667"/>
                  <a:gd name="connsiteY1" fmla="*/ 1109641 h 2341563"/>
                  <a:gd name="connsiteX2" fmla="*/ 13229 w 2751667"/>
                  <a:gd name="connsiteY2" fmla="*/ 1111250 h 2341563"/>
                  <a:gd name="connsiteX3" fmla="*/ 0 w 2751667"/>
                  <a:gd name="connsiteY3" fmla="*/ 1534584 h 2341563"/>
                  <a:gd name="connsiteX4" fmla="*/ 383646 w 2751667"/>
                  <a:gd name="connsiteY4" fmla="*/ 2328334 h 2341563"/>
                  <a:gd name="connsiteX5" fmla="*/ 2751667 w 2751667"/>
                  <a:gd name="connsiteY5" fmla="*/ 2341563 h 2341563"/>
                  <a:gd name="connsiteX6" fmla="*/ 2725208 w 2751667"/>
                  <a:gd name="connsiteY6" fmla="*/ 1137709 h 2341563"/>
                  <a:gd name="connsiteX7" fmla="*/ 2420938 w 2751667"/>
                  <a:gd name="connsiteY7" fmla="*/ 1137709 h 2341563"/>
                  <a:gd name="connsiteX8" fmla="*/ 2420938 w 2751667"/>
                  <a:gd name="connsiteY8" fmla="*/ 0 h 2341563"/>
                  <a:gd name="connsiteX9" fmla="*/ 820208 w 2751667"/>
                  <a:gd name="connsiteY9" fmla="*/ 0 h 2341563"/>
                  <a:gd name="connsiteX0" fmla="*/ 874741 w 2806200"/>
                  <a:gd name="connsiteY0" fmla="*/ 0 h 2341563"/>
                  <a:gd name="connsiteX1" fmla="*/ 884638 w 2806200"/>
                  <a:gd name="connsiteY1" fmla="*/ 1109641 h 2341563"/>
                  <a:gd name="connsiteX2" fmla="*/ 67762 w 2806200"/>
                  <a:gd name="connsiteY2" fmla="*/ 1111250 h 2341563"/>
                  <a:gd name="connsiteX3" fmla="*/ 0 w 2806200"/>
                  <a:gd name="connsiteY3" fmla="*/ 1564262 h 2341563"/>
                  <a:gd name="connsiteX4" fmla="*/ 438179 w 2806200"/>
                  <a:gd name="connsiteY4" fmla="*/ 2328334 h 2341563"/>
                  <a:gd name="connsiteX5" fmla="*/ 2806200 w 2806200"/>
                  <a:gd name="connsiteY5" fmla="*/ 2341563 h 2341563"/>
                  <a:gd name="connsiteX6" fmla="*/ 2779741 w 2806200"/>
                  <a:gd name="connsiteY6" fmla="*/ 1137709 h 2341563"/>
                  <a:gd name="connsiteX7" fmla="*/ 2475471 w 2806200"/>
                  <a:gd name="connsiteY7" fmla="*/ 1137709 h 2341563"/>
                  <a:gd name="connsiteX8" fmla="*/ 2475471 w 2806200"/>
                  <a:gd name="connsiteY8" fmla="*/ 0 h 2341563"/>
                  <a:gd name="connsiteX9" fmla="*/ 874741 w 2806200"/>
                  <a:gd name="connsiteY9" fmla="*/ 0 h 2341563"/>
                  <a:gd name="connsiteX0" fmla="*/ 874741 w 2806200"/>
                  <a:gd name="connsiteY0" fmla="*/ 0 h 2395110"/>
                  <a:gd name="connsiteX1" fmla="*/ 884638 w 2806200"/>
                  <a:gd name="connsiteY1" fmla="*/ 1109641 h 2395110"/>
                  <a:gd name="connsiteX2" fmla="*/ 67762 w 2806200"/>
                  <a:gd name="connsiteY2" fmla="*/ 1111250 h 2395110"/>
                  <a:gd name="connsiteX3" fmla="*/ 0 w 2806200"/>
                  <a:gd name="connsiteY3" fmla="*/ 1564262 h 2395110"/>
                  <a:gd name="connsiteX4" fmla="*/ 420000 w 2806200"/>
                  <a:gd name="connsiteY4" fmla="*/ 2395110 h 2395110"/>
                  <a:gd name="connsiteX5" fmla="*/ 2806200 w 2806200"/>
                  <a:gd name="connsiteY5" fmla="*/ 2341563 h 2395110"/>
                  <a:gd name="connsiteX6" fmla="*/ 2779741 w 2806200"/>
                  <a:gd name="connsiteY6" fmla="*/ 1137709 h 2395110"/>
                  <a:gd name="connsiteX7" fmla="*/ 2475471 w 2806200"/>
                  <a:gd name="connsiteY7" fmla="*/ 1137709 h 2395110"/>
                  <a:gd name="connsiteX8" fmla="*/ 2475471 w 2806200"/>
                  <a:gd name="connsiteY8" fmla="*/ 0 h 2395110"/>
                  <a:gd name="connsiteX9" fmla="*/ 874741 w 2806200"/>
                  <a:gd name="connsiteY9" fmla="*/ 0 h 2395110"/>
                  <a:gd name="connsiteX0" fmla="*/ 874741 w 2806200"/>
                  <a:gd name="connsiteY0" fmla="*/ 0 h 2395110"/>
                  <a:gd name="connsiteX1" fmla="*/ 884638 w 2806200"/>
                  <a:gd name="connsiteY1" fmla="*/ 1109641 h 2395110"/>
                  <a:gd name="connsiteX2" fmla="*/ 67762 w 2806200"/>
                  <a:gd name="connsiteY2" fmla="*/ 1111250 h 2395110"/>
                  <a:gd name="connsiteX3" fmla="*/ 0 w 2806200"/>
                  <a:gd name="connsiteY3" fmla="*/ 1564262 h 2395110"/>
                  <a:gd name="connsiteX4" fmla="*/ 420000 w 2806200"/>
                  <a:gd name="connsiteY4" fmla="*/ 2395110 h 2395110"/>
                  <a:gd name="connsiteX5" fmla="*/ 2806200 w 2806200"/>
                  <a:gd name="connsiteY5" fmla="*/ 2386080 h 2395110"/>
                  <a:gd name="connsiteX6" fmla="*/ 2779741 w 2806200"/>
                  <a:gd name="connsiteY6" fmla="*/ 1137709 h 2395110"/>
                  <a:gd name="connsiteX7" fmla="*/ 2475471 w 2806200"/>
                  <a:gd name="connsiteY7" fmla="*/ 1137709 h 2395110"/>
                  <a:gd name="connsiteX8" fmla="*/ 2475471 w 2806200"/>
                  <a:gd name="connsiteY8" fmla="*/ 0 h 2395110"/>
                  <a:gd name="connsiteX9" fmla="*/ 874741 w 2806200"/>
                  <a:gd name="connsiteY9" fmla="*/ 0 h 2395110"/>
                  <a:gd name="connsiteX0" fmla="*/ 874741 w 2806200"/>
                  <a:gd name="connsiteY0" fmla="*/ 0 h 2395110"/>
                  <a:gd name="connsiteX1" fmla="*/ 884638 w 2806200"/>
                  <a:gd name="connsiteY1" fmla="*/ 1109641 h 2395110"/>
                  <a:gd name="connsiteX2" fmla="*/ 13228 w 2806200"/>
                  <a:gd name="connsiteY2" fmla="*/ 1111250 h 2395110"/>
                  <a:gd name="connsiteX3" fmla="*/ 0 w 2806200"/>
                  <a:gd name="connsiteY3" fmla="*/ 1564262 h 2395110"/>
                  <a:gd name="connsiteX4" fmla="*/ 420000 w 2806200"/>
                  <a:gd name="connsiteY4" fmla="*/ 2395110 h 2395110"/>
                  <a:gd name="connsiteX5" fmla="*/ 2806200 w 2806200"/>
                  <a:gd name="connsiteY5" fmla="*/ 2386080 h 2395110"/>
                  <a:gd name="connsiteX6" fmla="*/ 2779741 w 2806200"/>
                  <a:gd name="connsiteY6" fmla="*/ 1137709 h 2395110"/>
                  <a:gd name="connsiteX7" fmla="*/ 2475471 w 2806200"/>
                  <a:gd name="connsiteY7" fmla="*/ 1137709 h 2395110"/>
                  <a:gd name="connsiteX8" fmla="*/ 2475471 w 2806200"/>
                  <a:gd name="connsiteY8" fmla="*/ 0 h 2395110"/>
                  <a:gd name="connsiteX9" fmla="*/ 874741 w 2806200"/>
                  <a:gd name="connsiteY9" fmla="*/ 0 h 2395110"/>
                  <a:gd name="connsiteX0" fmla="*/ 874741 w 2806200"/>
                  <a:gd name="connsiteY0" fmla="*/ 0 h 2421306"/>
                  <a:gd name="connsiteX1" fmla="*/ 884638 w 2806200"/>
                  <a:gd name="connsiteY1" fmla="*/ 1135837 h 2421306"/>
                  <a:gd name="connsiteX2" fmla="*/ 13228 w 2806200"/>
                  <a:gd name="connsiteY2" fmla="*/ 1137446 h 2421306"/>
                  <a:gd name="connsiteX3" fmla="*/ 0 w 2806200"/>
                  <a:gd name="connsiteY3" fmla="*/ 1590458 h 2421306"/>
                  <a:gd name="connsiteX4" fmla="*/ 420000 w 2806200"/>
                  <a:gd name="connsiteY4" fmla="*/ 2421306 h 2421306"/>
                  <a:gd name="connsiteX5" fmla="*/ 2806200 w 2806200"/>
                  <a:gd name="connsiteY5" fmla="*/ 2412276 h 2421306"/>
                  <a:gd name="connsiteX6" fmla="*/ 2779741 w 2806200"/>
                  <a:gd name="connsiteY6" fmla="*/ 1163905 h 2421306"/>
                  <a:gd name="connsiteX7" fmla="*/ 2475471 w 2806200"/>
                  <a:gd name="connsiteY7" fmla="*/ 1163905 h 2421306"/>
                  <a:gd name="connsiteX8" fmla="*/ 2475471 w 2806200"/>
                  <a:gd name="connsiteY8" fmla="*/ 26196 h 2421306"/>
                  <a:gd name="connsiteX9" fmla="*/ 874741 w 2806200"/>
                  <a:gd name="connsiteY9" fmla="*/ 0 h 2421306"/>
                  <a:gd name="connsiteX0" fmla="*/ 874741 w 2806200"/>
                  <a:gd name="connsiteY0" fmla="*/ 0 h 2421306"/>
                  <a:gd name="connsiteX1" fmla="*/ 884638 w 2806200"/>
                  <a:gd name="connsiteY1" fmla="*/ 1135837 h 2421306"/>
                  <a:gd name="connsiteX2" fmla="*/ 13228 w 2806200"/>
                  <a:gd name="connsiteY2" fmla="*/ 1137446 h 2421306"/>
                  <a:gd name="connsiteX3" fmla="*/ 0 w 2806200"/>
                  <a:gd name="connsiteY3" fmla="*/ 1590458 h 2421306"/>
                  <a:gd name="connsiteX4" fmla="*/ 420000 w 2806200"/>
                  <a:gd name="connsiteY4" fmla="*/ 2421306 h 2421306"/>
                  <a:gd name="connsiteX5" fmla="*/ 2806200 w 2806200"/>
                  <a:gd name="connsiteY5" fmla="*/ 2412276 h 2421306"/>
                  <a:gd name="connsiteX6" fmla="*/ 2779741 w 2806200"/>
                  <a:gd name="connsiteY6" fmla="*/ 1163905 h 2421306"/>
                  <a:gd name="connsiteX7" fmla="*/ 2475471 w 2806200"/>
                  <a:gd name="connsiteY7" fmla="*/ 1163905 h 2421306"/>
                  <a:gd name="connsiteX8" fmla="*/ 2475471 w 2806200"/>
                  <a:gd name="connsiteY8" fmla="*/ 28 h 2421306"/>
                  <a:gd name="connsiteX9" fmla="*/ 874741 w 2806200"/>
                  <a:gd name="connsiteY9" fmla="*/ 0 h 2421306"/>
                  <a:gd name="connsiteX0" fmla="*/ 874741 w 2806200"/>
                  <a:gd name="connsiteY0" fmla="*/ 0 h 2421306"/>
                  <a:gd name="connsiteX1" fmla="*/ 884638 w 2806200"/>
                  <a:gd name="connsiteY1" fmla="*/ 1135837 h 2421306"/>
                  <a:gd name="connsiteX2" fmla="*/ 13228 w 2806200"/>
                  <a:gd name="connsiteY2" fmla="*/ 1137446 h 2421306"/>
                  <a:gd name="connsiteX3" fmla="*/ 0 w 2806200"/>
                  <a:gd name="connsiteY3" fmla="*/ 1590458 h 2421306"/>
                  <a:gd name="connsiteX4" fmla="*/ 420000 w 2806200"/>
                  <a:gd name="connsiteY4" fmla="*/ 2421306 h 2421306"/>
                  <a:gd name="connsiteX5" fmla="*/ 2806200 w 2806200"/>
                  <a:gd name="connsiteY5" fmla="*/ 2399178 h 2421306"/>
                  <a:gd name="connsiteX6" fmla="*/ 2779741 w 2806200"/>
                  <a:gd name="connsiteY6" fmla="*/ 1163905 h 2421306"/>
                  <a:gd name="connsiteX7" fmla="*/ 2475471 w 2806200"/>
                  <a:gd name="connsiteY7" fmla="*/ 1163905 h 2421306"/>
                  <a:gd name="connsiteX8" fmla="*/ 2475471 w 2806200"/>
                  <a:gd name="connsiteY8" fmla="*/ 28 h 2421306"/>
                  <a:gd name="connsiteX9" fmla="*/ 874741 w 2806200"/>
                  <a:gd name="connsiteY9" fmla="*/ 0 h 2421306"/>
                  <a:gd name="connsiteX0" fmla="*/ 874741 w 2806200"/>
                  <a:gd name="connsiteY0" fmla="*/ 0 h 2421306"/>
                  <a:gd name="connsiteX1" fmla="*/ 884638 w 2806200"/>
                  <a:gd name="connsiteY1" fmla="*/ 1135837 h 2421306"/>
                  <a:gd name="connsiteX2" fmla="*/ 13228 w 2806200"/>
                  <a:gd name="connsiteY2" fmla="*/ 1137446 h 2421306"/>
                  <a:gd name="connsiteX3" fmla="*/ 0 w 2806200"/>
                  <a:gd name="connsiteY3" fmla="*/ 1590458 h 2421306"/>
                  <a:gd name="connsiteX4" fmla="*/ 420000 w 2806200"/>
                  <a:gd name="connsiteY4" fmla="*/ 2421306 h 2421306"/>
                  <a:gd name="connsiteX5" fmla="*/ 2806200 w 2806200"/>
                  <a:gd name="connsiteY5" fmla="*/ 2418805 h 2421306"/>
                  <a:gd name="connsiteX6" fmla="*/ 2779741 w 2806200"/>
                  <a:gd name="connsiteY6" fmla="*/ 1163905 h 2421306"/>
                  <a:gd name="connsiteX7" fmla="*/ 2475471 w 2806200"/>
                  <a:gd name="connsiteY7" fmla="*/ 1163905 h 2421306"/>
                  <a:gd name="connsiteX8" fmla="*/ 2475471 w 2806200"/>
                  <a:gd name="connsiteY8" fmla="*/ 28 h 2421306"/>
                  <a:gd name="connsiteX9" fmla="*/ 874741 w 2806200"/>
                  <a:gd name="connsiteY9" fmla="*/ 0 h 2421306"/>
                  <a:gd name="connsiteX0" fmla="*/ 874741 w 2806200"/>
                  <a:gd name="connsiteY0" fmla="*/ 0 h 2421306"/>
                  <a:gd name="connsiteX1" fmla="*/ 884638 w 2806200"/>
                  <a:gd name="connsiteY1" fmla="*/ 1135837 h 2421306"/>
                  <a:gd name="connsiteX2" fmla="*/ 13228 w 2806200"/>
                  <a:gd name="connsiteY2" fmla="*/ 1137446 h 2421306"/>
                  <a:gd name="connsiteX3" fmla="*/ 0 w 2806200"/>
                  <a:gd name="connsiteY3" fmla="*/ 1590458 h 2421306"/>
                  <a:gd name="connsiteX4" fmla="*/ 420000 w 2806200"/>
                  <a:gd name="connsiteY4" fmla="*/ 2421306 h 2421306"/>
                  <a:gd name="connsiteX5" fmla="*/ 2806200 w 2806200"/>
                  <a:gd name="connsiteY5" fmla="*/ 2392610 h 2421306"/>
                  <a:gd name="connsiteX6" fmla="*/ 2779741 w 2806200"/>
                  <a:gd name="connsiteY6" fmla="*/ 1163905 h 2421306"/>
                  <a:gd name="connsiteX7" fmla="*/ 2475471 w 2806200"/>
                  <a:gd name="connsiteY7" fmla="*/ 1163905 h 2421306"/>
                  <a:gd name="connsiteX8" fmla="*/ 2475471 w 2806200"/>
                  <a:gd name="connsiteY8" fmla="*/ 28 h 2421306"/>
                  <a:gd name="connsiteX9" fmla="*/ 874741 w 2806200"/>
                  <a:gd name="connsiteY9" fmla="*/ 0 h 2421306"/>
                  <a:gd name="connsiteX0" fmla="*/ 874741 w 2806200"/>
                  <a:gd name="connsiteY0" fmla="*/ 0 h 2421306"/>
                  <a:gd name="connsiteX1" fmla="*/ 884638 w 2806200"/>
                  <a:gd name="connsiteY1" fmla="*/ 1135837 h 2421306"/>
                  <a:gd name="connsiteX2" fmla="*/ 13228 w 2806200"/>
                  <a:gd name="connsiteY2" fmla="*/ 1137446 h 2421306"/>
                  <a:gd name="connsiteX3" fmla="*/ 0 w 2806200"/>
                  <a:gd name="connsiteY3" fmla="*/ 1590458 h 2421306"/>
                  <a:gd name="connsiteX4" fmla="*/ 420000 w 2806200"/>
                  <a:gd name="connsiteY4" fmla="*/ 2421306 h 2421306"/>
                  <a:gd name="connsiteX5" fmla="*/ 2806200 w 2806200"/>
                  <a:gd name="connsiteY5" fmla="*/ 2412236 h 2421306"/>
                  <a:gd name="connsiteX6" fmla="*/ 2779741 w 2806200"/>
                  <a:gd name="connsiteY6" fmla="*/ 1163905 h 2421306"/>
                  <a:gd name="connsiteX7" fmla="*/ 2475471 w 2806200"/>
                  <a:gd name="connsiteY7" fmla="*/ 1163905 h 2421306"/>
                  <a:gd name="connsiteX8" fmla="*/ 2475471 w 2806200"/>
                  <a:gd name="connsiteY8" fmla="*/ 28 h 2421306"/>
                  <a:gd name="connsiteX9" fmla="*/ 874741 w 2806200"/>
                  <a:gd name="connsiteY9" fmla="*/ 0 h 2421306"/>
                  <a:gd name="connsiteX0" fmla="*/ 874741 w 2806200"/>
                  <a:gd name="connsiteY0" fmla="*/ 0 h 2421306"/>
                  <a:gd name="connsiteX1" fmla="*/ 884638 w 2806200"/>
                  <a:gd name="connsiteY1" fmla="*/ 1135837 h 2421306"/>
                  <a:gd name="connsiteX2" fmla="*/ 13228 w 2806200"/>
                  <a:gd name="connsiteY2" fmla="*/ 1137446 h 2421306"/>
                  <a:gd name="connsiteX3" fmla="*/ 0 w 2806200"/>
                  <a:gd name="connsiteY3" fmla="*/ 1590458 h 2421306"/>
                  <a:gd name="connsiteX4" fmla="*/ 420000 w 2806200"/>
                  <a:gd name="connsiteY4" fmla="*/ 2421306 h 2421306"/>
                  <a:gd name="connsiteX5" fmla="*/ 2806200 w 2806200"/>
                  <a:gd name="connsiteY5" fmla="*/ 2399139 h 2421306"/>
                  <a:gd name="connsiteX6" fmla="*/ 2779741 w 2806200"/>
                  <a:gd name="connsiteY6" fmla="*/ 1163905 h 2421306"/>
                  <a:gd name="connsiteX7" fmla="*/ 2475471 w 2806200"/>
                  <a:gd name="connsiteY7" fmla="*/ 1163905 h 2421306"/>
                  <a:gd name="connsiteX8" fmla="*/ 2475471 w 2806200"/>
                  <a:gd name="connsiteY8" fmla="*/ 28 h 2421306"/>
                  <a:gd name="connsiteX9" fmla="*/ 874741 w 2806200"/>
                  <a:gd name="connsiteY9" fmla="*/ 0 h 2421306"/>
                  <a:gd name="connsiteX0" fmla="*/ 874741 w 2821354"/>
                  <a:gd name="connsiteY0" fmla="*/ 0 h 2421306"/>
                  <a:gd name="connsiteX1" fmla="*/ 884638 w 2821354"/>
                  <a:gd name="connsiteY1" fmla="*/ 1135837 h 2421306"/>
                  <a:gd name="connsiteX2" fmla="*/ 13228 w 2821354"/>
                  <a:gd name="connsiteY2" fmla="*/ 1137446 h 2421306"/>
                  <a:gd name="connsiteX3" fmla="*/ 0 w 2821354"/>
                  <a:gd name="connsiteY3" fmla="*/ 1590458 h 2421306"/>
                  <a:gd name="connsiteX4" fmla="*/ 420000 w 2821354"/>
                  <a:gd name="connsiteY4" fmla="*/ 2421306 h 2421306"/>
                  <a:gd name="connsiteX5" fmla="*/ 2806200 w 2821354"/>
                  <a:gd name="connsiteY5" fmla="*/ 2399139 h 2421306"/>
                  <a:gd name="connsiteX6" fmla="*/ 2821354 w 2821354"/>
                  <a:gd name="connsiteY6" fmla="*/ 1157364 h 2421306"/>
                  <a:gd name="connsiteX7" fmla="*/ 2475471 w 2821354"/>
                  <a:gd name="connsiteY7" fmla="*/ 1163905 h 2421306"/>
                  <a:gd name="connsiteX8" fmla="*/ 2475471 w 2821354"/>
                  <a:gd name="connsiteY8" fmla="*/ 28 h 2421306"/>
                  <a:gd name="connsiteX9" fmla="*/ 874741 w 2821354"/>
                  <a:gd name="connsiteY9" fmla="*/ 0 h 24213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821354" h="2421306">
                    <a:moveTo>
                      <a:pt x="874741" y="0"/>
                    </a:moveTo>
                    <a:lnTo>
                      <a:pt x="884638" y="1135837"/>
                    </a:lnTo>
                    <a:lnTo>
                      <a:pt x="13228" y="1137446"/>
                    </a:lnTo>
                    <a:lnTo>
                      <a:pt x="0" y="1590458"/>
                    </a:lnTo>
                    <a:lnTo>
                      <a:pt x="420000" y="2421306"/>
                    </a:lnTo>
                    <a:lnTo>
                      <a:pt x="2806200" y="2399139"/>
                    </a:lnTo>
                    <a:lnTo>
                      <a:pt x="2821354" y="1157364"/>
                    </a:lnTo>
                    <a:lnTo>
                      <a:pt x="2475471" y="1163905"/>
                    </a:lnTo>
                    <a:lnTo>
                      <a:pt x="2475471" y="28"/>
                    </a:lnTo>
                    <a:lnTo>
                      <a:pt x="874741" y="0"/>
                    </a:lnTo>
                    <a:close/>
                  </a:path>
                </a:pathLst>
              </a:custGeom>
              <a:solidFill>
                <a:schemeClr val="accent3">
                  <a:lumMod val="50000"/>
                  <a:alpha val="43922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kumimoji="1" lang="ja-JP" altLang="en-US" sz="1800" dirty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37" name="テキスト ボックス 10">
                <a:extLst>
                  <a:ext uri="{FF2B5EF4-FFF2-40B4-BE49-F238E27FC236}">
                    <a16:creationId xmlns:a16="http://schemas.microsoft.com/office/drawing/2014/main" id="{6A795097-36AC-3CBB-F864-7616AB8DAE50}"/>
                  </a:ext>
                </a:extLst>
              </p:cNvPr>
              <p:cNvSpPr txBox="1"/>
              <p:nvPr/>
            </p:nvSpPr>
            <p:spPr>
              <a:xfrm>
                <a:off x="1913967" y="2840938"/>
                <a:ext cx="2563215" cy="1222393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1" lang="ja-JP" altLang="en-US" sz="3200" b="1" dirty="0">
                    <a:solidFill>
                      <a:sysClr val="windowText" lastClr="000000"/>
                    </a:solidFill>
                  </a:rPr>
                  <a:t>図書館</a:t>
                </a:r>
                <a:endParaRPr kumimoji="1" lang="en-US" altLang="ja-JP" sz="3200" b="1" dirty="0">
                  <a:solidFill>
                    <a:sysClr val="windowText" lastClr="000000"/>
                  </a:solidFill>
                </a:endParaRPr>
              </a:p>
              <a:p>
                <a:pPr algn="ctr"/>
                <a:r>
                  <a:rPr kumimoji="1" lang="ja-JP" altLang="en-US" sz="3200" b="1" dirty="0">
                    <a:solidFill>
                      <a:sysClr val="windowText" lastClr="000000"/>
                    </a:solidFill>
                  </a:rPr>
                  <a:t>カウンター</a:t>
                </a:r>
              </a:p>
            </p:txBody>
          </p:sp>
        </p:grpSp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E7626626-0E22-422F-A166-485FB76B6281}"/>
                </a:ext>
              </a:extLst>
            </p:cNvPr>
            <p:cNvGrpSpPr/>
            <p:nvPr/>
          </p:nvGrpSpPr>
          <p:grpSpPr>
            <a:xfrm>
              <a:off x="5425563" y="1045425"/>
              <a:ext cx="1203461" cy="779667"/>
              <a:chOff x="2062767" y="52151"/>
              <a:chExt cx="1195126" cy="783068"/>
            </a:xfrm>
          </p:grpSpPr>
          <p:sp>
            <p:nvSpPr>
              <p:cNvPr id="34" name="正方形/長方形 33">
                <a:extLst>
                  <a:ext uri="{FF2B5EF4-FFF2-40B4-BE49-F238E27FC236}">
                    <a16:creationId xmlns:a16="http://schemas.microsoft.com/office/drawing/2014/main" id="{4169A54B-26ED-429A-3160-1A16875C5DE4}"/>
                  </a:ext>
                </a:extLst>
              </p:cNvPr>
              <p:cNvSpPr/>
              <p:nvPr/>
            </p:nvSpPr>
            <p:spPr>
              <a:xfrm>
                <a:off x="2062767" y="52151"/>
                <a:ext cx="1195126" cy="78306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kumimoji="1" lang="ja-JP" altLang="en-US" sz="180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35" name="テキスト ボックス 16">
                <a:extLst>
                  <a:ext uri="{FF2B5EF4-FFF2-40B4-BE49-F238E27FC236}">
                    <a16:creationId xmlns:a16="http://schemas.microsoft.com/office/drawing/2014/main" id="{8AA24FE6-2A2B-9073-D9CF-58B3E1EEB663}"/>
                  </a:ext>
                </a:extLst>
              </p:cNvPr>
              <p:cNvSpPr txBox="1"/>
              <p:nvPr/>
            </p:nvSpPr>
            <p:spPr>
              <a:xfrm>
                <a:off x="2202979" y="249919"/>
                <a:ext cx="923805" cy="388057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1" lang="ja-JP" altLang="en-US" sz="1800" b="1">
                    <a:solidFill>
                      <a:sysClr val="windowText" lastClr="000000"/>
                    </a:solidFill>
                  </a:rPr>
                  <a:t>トイレ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F1A83326-ACB6-4E27-8014-6DA35295AF55}"/>
                </a:ext>
              </a:extLst>
            </p:cNvPr>
            <p:cNvSpPr/>
            <p:nvPr/>
          </p:nvSpPr>
          <p:spPr>
            <a:xfrm>
              <a:off x="6733807" y="1047641"/>
              <a:ext cx="554143" cy="773586"/>
            </a:xfrm>
            <a:prstGeom prst="rect">
              <a:avLst/>
            </a:prstGeom>
            <a:solidFill>
              <a:srgbClr val="FFFF00">
                <a:alpha val="43922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800">
                <a:solidFill>
                  <a:sysClr val="windowText" lastClr="000000"/>
                </a:solidFill>
              </a:endParaRP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ADA2434A-AA95-4352-802C-96D94C71AD0B}"/>
                </a:ext>
              </a:extLst>
            </p:cNvPr>
            <p:cNvSpPr/>
            <p:nvPr/>
          </p:nvSpPr>
          <p:spPr>
            <a:xfrm>
              <a:off x="7383227" y="1046389"/>
              <a:ext cx="1350744" cy="786046"/>
            </a:xfrm>
            <a:prstGeom prst="rect">
              <a:avLst/>
            </a:prstGeom>
            <a:solidFill>
              <a:srgbClr val="FFFF00">
                <a:alpha val="43922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800">
                <a:solidFill>
                  <a:sysClr val="windowText" lastClr="000000"/>
                </a:solidFill>
              </a:endParaRPr>
            </a:p>
          </p:txBody>
        </p:sp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849F01B6-1372-4CFD-9DE5-80854DEE969D}"/>
                </a:ext>
              </a:extLst>
            </p:cNvPr>
            <p:cNvGrpSpPr/>
            <p:nvPr/>
          </p:nvGrpSpPr>
          <p:grpSpPr>
            <a:xfrm>
              <a:off x="3432788" y="1036448"/>
              <a:ext cx="1955873" cy="1953372"/>
              <a:chOff x="69992" y="43174"/>
              <a:chExt cx="1526035" cy="1549937"/>
            </a:xfrm>
          </p:grpSpPr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9C8A2992-9F3D-1A8A-026F-60D9BF016C82}"/>
                  </a:ext>
                </a:extLst>
              </p:cNvPr>
              <p:cNvSpPr/>
              <p:nvPr/>
            </p:nvSpPr>
            <p:spPr>
              <a:xfrm>
                <a:off x="69992" y="43174"/>
                <a:ext cx="1526035" cy="1549937"/>
              </a:xfrm>
              <a:custGeom>
                <a:avLst/>
                <a:gdLst>
                  <a:gd name="connsiteX0" fmla="*/ 1495425 w 1495425"/>
                  <a:gd name="connsiteY0" fmla="*/ 0 h 1476375"/>
                  <a:gd name="connsiteX1" fmla="*/ 1495425 w 1495425"/>
                  <a:gd name="connsiteY1" fmla="*/ 1476375 h 1476375"/>
                  <a:gd name="connsiteX2" fmla="*/ 809625 w 1495425"/>
                  <a:gd name="connsiteY2" fmla="*/ 1476375 h 1476375"/>
                  <a:gd name="connsiteX3" fmla="*/ 0 w 1495425"/>
                  <a:gd name="connsiteY3" fmla="*/ 28575 h 1476375"/>
                  <a:gd name="connsiteX4" fmla="*/ 1495425 w 1495425"/>
                  <a:gd name="connsiteY4" fmla="*/ 0 h 1476375"/>
                  <a:gd name="connsiteX0" fmla="*/ 1495425 w 1495425"/>
                  <a:gd name="connsiteY0" fmla="*/ 0 h 1549937"/>
                  <a:gd name="connsiteX1" fmla="*/ 1495425 w 1495425"/>
                  <a:gd name="connsiteY1" fmla="*/ 1476375 h 1549937"/>
                  <a:gd name="connsiteX2" fmla="*/ 773123 w 1495425"/>
                  <a:gd name="connsiteY2" fmla="*/ 1549937 h 1549937"/>
                  <a:gd name="connsiteX3" fmla="*/ 0 w 1495425"/>
                  <a:gd name="connsiteY3" fmla="*/ 28575 h 1549937"/>
                  <a:gd name="connsiteX4" fmla="*/ 1495425 w 1495425"/>
                  <a:gd name="connsiteY4" fmla="*/ 0 h 1549937"/>
                  <a:gd name="connsiteX0" fmla="*/ 1495425 w 1495425"/>
                  <a:gd name="connsiteY0" fmla="*/ 0 h 1572006"/>
                  <a:gd name="connsiteX1" fmla="*/ 1495425 w 1495425"/>
                  <a:gd name="connsiteY1" fmla="*/ 1572006 h 1572006"/>
                  <a:gd name="connsiteX2" fmla="*/ 773123 w 1495425"/>
                  <a:gd name="connsiteY2" fmla="*/ 1549937 h 1572006"/>
                  <a:gd name="connsiteX3" fmla="*/ 0 w 1495425"/>
                  <a:gd name="connsiteY3" fmla="*/ 28575 h 1572006"/>
                  <a:gd name="connsiteX4" fmla="*/ 1495425 w 1495425"/>
                  <a:gd name="connsiteY4" fmla="*/ 0 h 1572006"/>
                  <a:gd name="connsiteX0" fmla="*/ 1504550 w 1504550"/>
                  <a:gd name="connsiteY0" fmla="*/ 0 h 1572006"/>
                  <a:gd name="connsiteX1" fmla="*/ 1504550 w 1504550"/>
                  <a:gd name="connsiteY1" fmla="*/ 1572006 h 1572006"/>
                  <a:gd name="connsiteX2" fmla="*/ 782248 w 1504550"/>
                  <a:gd name="connsiteY2" fmla="*/ 1549937 h 1572006"/>
                  <a:gd name="connsiteX3" fmla="*/ 0 w 1504550"/>
                  <a:gd name="connsiteY3" fmla="*/ 6506 h 1572006"/>
                  <a:gd name="connsiteX4" fmla="*/ 1504550 w 1504550"/>
                  <a:gd name="connsiteY4" fmla="*/ 0 h 1572006"/>
                  <a:gd name="connsiteX0" fmla="*/ 1504550 w 1522802"/>
                  <a:gd name="connsiteY0" fmla="*/ 0 h 1549937"/>
                  <a:gd name="connsiteX1" fmla="*/ 1522802 w 1522802"/>
                  <a:gd name="connsiteY1" fmla="*/ 1549937 h 1549937"/>
                  <a:gd name="connsiteX2" fmla="*/ 782248 w 1522802"/>
                  <a:gd name="connsiteY2" fmla="*/ 1549937 h 1549937"/>
                  <a:gd name="connsiteX3" fmla="*/ 0 w 1522802"/>
                  <a:gd name="connsiteY3" fmla="*/ 6506 h 1549937"/>
                  <a:gd name="connsiteX4" fmla="*/ 1504550 w 1522802"/>
                  <a:gd name="connsiteY4" fmla="*/ 0 h 1549937"/>
                  <a:gd name="connsiteX0" fmla="*/ 1504550 w 1522802"/>
                  <a:gd name="connsiteY0" fmla="*/ 0 h 1549937"/>
                  <a:gd name="connsiteX1" fmla="*/ 1522802 w 1522802"/>
                  <a:gd name="connsiteY1" fmla="*/ 1549937 h 1549937"/>
                  <a:gd name="connsiteX2" fmla="*/ 818750 w 1522802"/>
                  <a:gd name="connsiteY2" fmla="*/ 1549937 h 1549937"/>
                  <a:gd name="connsiteX3" fmla="*/ 0 w 1522802"/>
                  <a:gd name="connsiteY3" fmla="*/ 6506 h 1549937"/>
                  <a:gd name="connsiteX4" fmla="*/ 1504550 w 1522802"/>
                  <a:gd name="connsiteY4" fmla="*/ 0 h 1549937"/>
                  <a:gd name="connsiteX0" fmla="*/ 1504550 w 1522802"/>
                  <a:gd name="connsiteY0" fmla="*/ 0 h 1549937"/>
                  <a:gd name="connsiteX1" fmla="*/ 1522802 w 1522802"/>
                  <a:gd name="connsiteY1" fmla="*/ 1549937 h 1549937"/>
                  <a:gd name="connsiteX2" fmla="*/ 624946 w 1522802"/>
                  <a:gd name="connsiteY2" fmla="*/ 1549937 h 1549937"/>
                  <a:gd name="connsiteX3" fmla="*/ 0 w 1522802"/>
                  <a:gd name="connsiteY3" fmla="*/ 6506 h 1549937"/>
                  <a:gd name="connsiteX4" fmla="*/ 1504550 w 1522802"/>
                  <a:gd name="connsiteY4" fmla="*/ 0 h 15499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22802" h="1549937">
                    <a:moveTo>
                      <a:pt x="1504550" y="0"/>
                    </a:moveTo>
                    <a:lnTo>
                      <a:pt x="1522802" y="1549937"/>
                    </a:lnTo>
                    <a:lnTo>
                      <a:pt x="624946" y="1549937"/>
                    </a:lnTo>
                    <a:lnTo>
                      <a:pt x="0" y="6506"/>
                    </a:lnTo>
                    <a:lnTo>
                      <a:pt x="1504550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  <a:alpha val="43922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kumimoji="1" lang="ja-JP" altLang="en-US" sz="180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33" name="テキスト ボックス 32">
                <a:extLst>
                  <a:ext uri="{FF2B5EF4-FFF2-40B4-BE49-F238E27FC236}">
                    <a16:creationId xmlns:a16="http://schemas.microsoft.com/office/drawing/2014/main" id="{D3B8FE05-0108-8A6F-932B-2317BC7ABC48}"/>
                  </a:ext>
                </a:extLst>
              </p:cNvPr>
              <p:cNvSpPr txBox="1"/>
              <p:nvPr/>
            </p:nvSpPr>
            <p:spPr>
              <a:xfrm>
                <a:off x="400182" y="300993"/>
                <a:ext cx="1177928" cy="900813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600" b="1" dirty="0">
                    <a:solidFill>
                      <a:sysClr val="windowText" lastClr="000000"/>
                    </a:solidFill>
                  </a:rPr>
                  <a:t>センター</a:t>
                </a:r>
                <a:endParaRPr lang="en-US" altLang="ja-JP" sz="1600" b="1" dirty="0">
                  <a:solidFill>
                    <a:sysClr val="windowText" lastClr="000000"/>
                  </a:solidFill>
                </a:endParaRPr>
              </a:p>
              <a:p>
                <a:pPr algn="ctr"/>
                <a:r>
                  <a:rPr lang="en-US" altLang="ja-JP" sz="1600" b="1" dirty="0">
                    <a:solidFill>
                      <a:sysClr val="windowText" lastClr="000000"/>
                    </a:solidFill>
                  </a:rPr>
                  <a:t>[</a:t>
                </a:r>
                <a:r>
                  <a:rPr lang="ja-JP" altLang="en-US" sz="1600" b="1" dirty="0">
                    <a:solidFill>
                      <a:sysClr val="windowText" lastClr="000000"/>
                    </a:solidFill>
                  </a:rPr>
                  <a:t>総合受付兼</a:t>
                </a:r>
                <a:endParaRPr lang="en-US" altLang="ja-JP" sz="1600" b="1" dirty="0">
                  <a:solidFill>
                    <a:sysClr val="windowText" lastClr="000000"/>
                  </a:solidFill>
                </a:endParaRPr>
              </a:p>
              <a:p>
                <a:pPr algn="ctr"/>
                <a:r>
                  <a:rPr lang="ja-JP" altLang="en-US" sz="1600" b="1" dirty="0">
                    <a:solidFill>
                      <a:sysClr val="windowText" lastClr="000000"/>
                    </a:solidFill>
                  </a:rPr>
                  <a:t>事務室</a:t>
                </a:r>
                <a:r>
                  <a:rPr lang="en-US" altLang="ja-JP" sz="1600" b="1" dirty="0">
                    <a:solidFill>
                      <a:sysClr val="windowText" lastClr="000000"/>
                    </a:solidFill>
                  </a:rPr>
                  <a:t>]</a:t>
                </a:r>
                <a:endParaRPr kumimoji="1" lang="en-US" altLang="ja-JP" sz="1600" b="1" dirty="0">
                  <a:solidFill>
                    <a:sysClr val="windowText" lastClr="000000"/>
                  </a:solidFill>
                </a:endParaRPr>
              </a:p>
            </p:txBody>
          </p:sp>
        </p:grpSp>
        <p:sp>
          <p:nvSpPr>
            <p:cNvPr id="31" name="フリーフォーム: 図形 30">
              <a:extLst>
                <a:ext uri="{FF2B5EF4-FFF2-40B4-BE49-F238E27FC236}">
                  <a16:creationId xmlns:a16="http://schemas.microsoft.com/office/drawing/2014/main" id="{6EDAD7BE-987F-4517-BBBB-E7B93D84ADE5}"/>
                </a:ext>
              </a:extLst>
            </p:cNvPr>
            <p:cNvSpPr/>
            <p:nvPr/>
          </p:nvSpPr>
          <p:spPr>
            <a:xfrm>
              <a:off x="4296215" y="3073358"/>
              <a:ext cx="638919" cy="1541546"/>
            </a:xfrm>
            <a:custGeom>
              <a:avLst/>
              <a:gdLst>
                <a:gd name="connsiteX0" fmla="*/ 0 w 637761"/>
                <a:gd name="connsiteY0" fmla="*/ 0 h 1507435"/>
                <a:gd name="connsiteX1" fmla="*/ 612913 w 637761"/>
                <a:gd name="connsiteY1" fmla="*/ 0 h 1507435"/>
                <a:gd name="connsiteX2" fmla="*/ 637761 w 637761"/>
                <a:gd name="connsiteY2" fmla="*/ 1507435 h 1507435"/>
                <a:gd name="connsiteX3" fmla="*/ 588065 w 637761"/>
                <a:gd name="connsiteY3" fmla="*/ 1507435 h 1507435"/>
                <a:gd name="connsiteX4" fmla="*/ 0 w 637761"/>
                <a:gd name="connsiteY4" fmla="*/ 0 h 1507435"/>
                <a:gd name="connsiteX0" fmla="*/ 0 w 637761"/>
                <a:gd name="connsiteY0" fmla="*/ 49696 h 1557131"/>
                <a:gd name="connsiteX1" fmla="*/ 629478 w 637761"/>
                <a:gd name="connsiteY1" fmla="*/ 0 h 1557131"/>
                <a:gd name="connsiteX2" fmla="*/ 637761 w 637761"/>
                <a:gd name="connsiteY2" fmla="*/ 1557131 h 1557131"/>
                <a:gd name="connsiteX3" fmla="*/ 588065 w 637761"/>
                <a:gd name="connsiteY3" fmla="*/ 1557131 h 1557131"/>
                <a:gd name="connsiteX4" fmla="*/ 0 w 637761"/>
                <a:gd name="connsiteY4" fmla="*/ 49696 h 1557131"/>
                <a:gd name="connsiteX0" fmla="*/ 0 w 637761"/>
                <a:gd name="connsiteY0" fmla="*/ 8199 h 1557131"/>
                <a:gd name="connsiteX1" fmla="*/ 629478 w 637761"/>
                <a:gd name="connsiteY1" fmla="*/ 0 h 1557131"/>
                <a:gd name="connsiteX2" fmla="*/ 637761 w 637761"/>
                <a:gd name="connsiteY2" fmla="*/ 1557131 h 1557131"/>
                <a:gd name="connsiteX3" fmla="*/ 588065 w 637761"/>
                <a:gd name="connsiteY3" fmla="*/ 1557131 h 1557131"/>
                <a:gd name="connsiteX4" fmla="*/ 0 w 637761"/>
                <a:gd name="connsiteY4" fmla="*/ 8199 h 1557131"/>
                <a:gd name="connsiteX0" fmla="*/ 0 w 637761"/>
                <a:gd name="connsiteY0" fmla="*/ 8199 h 1557131"/>
                <a:gd name="connsiteX1" fmla="*/ 629478 w 637761"/>
                <a:gd name="connsiteY1" fmla="*/ 0 h 1557131"/>
                <a:gd name="connsiteX2" fmla="*/ 637761 w 637761"/>
                <a:gd name="connsiteY2" fmla="*/ 1557131 h 1557131"/>
                <a:gd name="connsiteX3" fmla="*/ 612912 w 637761"/>
                <a:gd name="connsiteY3" fmla="*/ 1557131 h 1557131"/>
                <a:gd name="connsiteX4" fmla="*/ 0 w 637761"/>
                <a:gd name="connsiteY4" fmla="*/ 8199 h 1557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7761" h="1557131">
                  <a:moveTo>
                    <a:pt x="0" y="8199"/>
                  </a:moveTo>
                  <a:lnTo>
                    <a:pt x="629478" y="0"/>
                  </a:lnTo>
                  <a:lnTo>
                    <a:pt x="637761" y="1557131"/>
                  </a:lnTo>
                  <a:lnTo>
                    <a:pt x="612912" y="1557131"/>
                  </a:lnTo>
                  <a:lnTo>
                    <a:pt x="0" y="8199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41" name="テキスト ボックス 33">
              <a:extLst>
                <a:ext uri="{FF2B5EF4-FFF2-40B4-BE49-F238E27FC236}">
                  <a16:creationId xmlns:a16="http://schemas.microsoft.com/office/drawing/2014/main" id="{744DE620-A437-4730-A594-58F0E67BC5E0}"/>
                </a:ext>
              </a:extLst>
            </p:cNvPr>
            <p:cNvSpPr txBox="1"/>
            <p:nvPr/>
          </p:nvSpPr>
          <p:spPr>
            <a:xfrm>
              <a:off x="5504943" y="2107232"/>
              <a:ext cx="1173189" cy="436421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b="1" dirty="0">
                  <a:solidFill>
                    <a:sysClr val="windowText" lastClr="000000"/>
                  </a:solidFill>
                </a:rPr>
                <a:t>共用部分</a:t>
              </a:r>
            </a:p>
          </p:txBody>
        </p:sp>
        <p:sp>
          <p:nvSpPr>
            <p:cNvPr id="42" name="テキスト ボックス 95">
              <a:extLst>
                <a:ext uri="{FF2B5EF4-FFF2-40B4-BE49-F238E27FC236}">
                  <a16:creationId xmlns:a16="http://schemas.microsoft.com/office/drawing/2014/main" id="{D89D828D-24D4-4645-AF6E-A7395C7D6536}"/>
                </a:ext>
              </a:extLst>
            </p:cNvPr>
            <p:cNvSpPr txBox="1"/>
            <p:nvPr/>
          </p:nvSpPr>
          <p:spPr>
            <a:xfrm>
              <a:off x="4530262" y="3039477"/>
              <a:ext cx="367090" cy="861193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050" b="1">
                  <a:solidFill>
                    <a:sysClr val="windowText" lastClr="000000"/>
                  </a:solidFill>
                </a:rPr>
                <a:t>風除室</a:t>
              </a:r>
            </a:p>
          </p:txBody>
        </p:sp>
        <p:sp>
          <p:nvSpPr>
            <p:cNvPr id="43" name="テキスト ボックス 7">
              <a:extLst>
                <a:ext uri="{FF2B5EF4-FFF2-40B4-BE49-F238E27FC236}">
                  <a16:creationId xmlns:a16="http://schemas.microsoft.com/office/drawing/2014/main" id="{546E0A2C-7D4B-4A68-958D-3CEDFCE8E68E}"/>
                </a:ext>
              </a:extLst>
            </p:cNvPr>
            <p:cNvSpPr txBox="1"/>
            <p:nvPr/>
          </p:nvSpPr>
          <p:spPr>
            <a:xfrm>
              <a:off x="7712425" y="2971376"/>
              <a:ext cx="950655" cy="498373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800" b="1">
                  <a:solidFill>
                    <a:sysClr val="windowText" lastClr="000000"/>
                  </a:solidFill>
                </a:rPr>
                <a:t>外廊下</a:t>
              </a:r>
            </a:p>
          </p:txBody>
        </p:sp>
        <p:sp>
          <p:nvSpPr>
            <p:cNvPr id="44" name="テキスト ボックス 18">
              <a:extLst>
                <a:ext uri="{FF2B5EF4-FFF2-40B4-BE49-F238E27FC236}">
                  <a16:creationId xmlns:a16="http://schemas.microsoft.com/office/drawing/2014/main" id="{5ED2A4A6-924E-4E2D-8605-B552EC5EC496}"/>
                </a:ext>
              </a:extLst>
            </p:cNvPr>
            <p:cNvSpPr txBox="1"/>
            <p:nvPr/>
          </p:nvSpPr>
          <p:spPr>
            <a:xfrm>
              <a:off x="6739481" y="1246903"/>
              <a:ext cx="578166" cy="374984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2000" b="1" dirty="0">
                  <a:solidFill>
                    <a:schemeClr val="tx1"/>
                  </a:solidFill>
                </a:rPr>
                <a:t>EV</a:t>
              </a:r>
              <a:endParaRPr kumimoji="1" lang="ja-JP" alt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45" name="テキスト ボックス 24">
              <a:extLst>
                <a:ext uri="{FF2B5EF4-FFF2-40B4-BE49-F238E27FC236}">
                  <a16:creationId xmlns:a16="http://schemas.microsoft.com/office/drawing/2014/main" id="{322239C2-7CBC-4FE4-A316-C3F198DBD0F4}"/>
                </a:ext>
              </a:extLst>
            </p:cNvPr>
            <p:cNvSpPr txBox="1"/>
            <p:nvPr/>
          </p:nvSpPr>
          <p:spPr>
            <a:xfrm>
              <a:off x="7360263" y="1190723"/>
              <a:ext cx="1342975" cy="516634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2000" b="1" dirty="0">
                  <a:solidFill>
                    <a:schemeClr val="tx1"/>
                  </a:solidFill>
                </a:rPr>
                <a:t>屋外階段</a:t>
              </a:r>
            </a:p>
          </p:txBody>
        </p:sp>
      </p:grp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428F9E3E-042F-7531-C818-5EBAF91EEF80}"/>
              </a:ext>
            </a:extLst>
          </p:cNvPr>
          <p:cNvSpPr txBox="1"/>
          <p:nvPr/>
        </p:nvSpPr>
        <p:spPr>
          <a:xfrm>
            <a:off x="203441" y="597904"/>
            <a:ext cx="63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F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30F8A4F5-22A6-3AFA-D3A7-30B76CA00C81}"/>
              </a:ext>
            </a:extLst>
          </p:cNvPr>
          <p:cNvSpPr txBox="1"/>
          <p:nvPr/>
        </p:nvSpPr>
        <p:spPr>
          <a:xfrm>
            <a:off x="1272659" y="336294"/>
            <a:ext cx="109193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提案者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が想定する機能配置や空間デザイン、事業展開について、図上や余白に記載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してください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。イラストや図を用いる等、記載の仕方については自由と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します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1327EDE-837B-3E9A-DB99-29CDA303CF37}"/>
              </a:ext>
            </a:extLst>
          </p:cNvPr>
          <p:cNvSpPr txBox="1"/>
          <p:nvPr/>
        </p:nvSpPr>
        <p:spPr>
          <a:xfrm>
            <a:off x="10757747" y="0"/>
            <a:ext cx="15561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【19_</a:t>
            </a:r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提案様式Ａ</a:t>
            </a:r>
            <a:r>
              <a:rPr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E9A0953-4AB9-F49A-B721-D5C9CF3A2E35}"/>
              </a:ext>
            </a:extLst>
          </p:cNvPr>
          <p:cNvSpPr txBox="1"/>
          <p:nvPr/>
        </p:nvSpPr>
        <p:spPr>
          <a:xfrm>
            <a:off x="70183" y="81327"/>
            <a:ext cx="39793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提案様式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A】</a:t>
            </a:r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事業展開イメージ図</a:t>
            </a:r>
            <a:endParaRPr kumimoji="1"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6121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DF364A63-FA9F-E90B-6522-E15E2AAFDDF0}"/>
              </a:ext>
            </a:extLst>
          </p:cNvPr>
          <p:cNvGrpSpPr/>
          <p:nvPr/>
        </p:nvGrpSpPr>
        <p:grpSpPr>
          <a:xfrm>
            <a:off x="3411106" y="1011122"/>
            <a:ext cx="5369787" cy="4869623"/>
            <a:chOff x="3365892" y="979551"/>
            <a:chExt cx="5460216" cy="4898897"/>
          </a:xfrm>
        </p:grpSpPr>
        <p:sp>
          <p:nvSpPr>
            <p:cNvPr id="2" name="フリーフォーム: 図形 1">
              <a:extLst>
                <a:ext uri="{FF2B5EF4-FFF2-40B4-BE49-F238E27FC236}">
                  <a16:creationId xmlns:a16="http://schemas.microsoft.com/office/drawing/2014/main" id="{AD1D7639-CEE7-D90F-A597-4AC9539AB5F4}"/>
                </a:ext>
              </a:extLst>
            </p:cNvPr>
            <p:cNvSpPr/>
            <p:nvPr/>
          </p:nvSpPr>
          <p:spPr>
            <a:xfrm>
              <a:off x="6684645" y="1856438"/>
              <a:ext cx="2065843" cy="3926848"/>
            </a:xfrm>
            <a:custGeom>
              <a:avLst/>
              <a:gdLst>
                <a:gd name="connsiteX0" fmla="*/ 0 w 2062369"/>
                <a:gd name="connsiteY0" fmla="*/ 0 h 3967370"/>
                <a:gd name="connsiteX1" fmla="*/ 16565 w 2062369"/>
                <a:gd name="connsiteY1" fmla="*/ 3967370 h 3967370"/>
                <a:gd name="connsiteX2" fmla="*/ 1200978 w 2062369"/>
                <a:gd name="connsiteY2" fmla="*/ 3967370 h 3967370"/>
                <a:gd name="connsiteX3" fmla="*/ 1200978 w 2062369"/>
                <a:gd name="connsiteY3" fmla="*/ 3429000 h 3967370"/>
                <a:gd name="connsiteX4" fmla="*/ 2062369 w 2062369"/>
                <a:gd name="connsiteY4" fmla="*/ 3429000 h 3967370"/>
                <a:gd name="connsiteX5" fmla="*/ 2054087 w 2062369"/>
                <a:gd name="connsiteY5" fmla="*/ 0 h 3967370"/>
                <a:gd name="connsiteX6" fmla="*/ 0 w 2062369"/>
                <a:gd name="connsiteY6" fmla="*/ 0 h 3967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62369" h="3967370">
                  <a:moveTo>
                    <a:pt x="0" y="0"/>
                  </a:moveTo>
                  <a:cubicBezTo>
                    <a:pt x="5522" y="1322457"/>
                    <a:pt x="11043" y="2644913"/>
                    <a:pt x="16565" y="3967370"/>
                  </a:cubicBezTo>
                  <a:lnTo>
                    <a:pt x="1200978" y="3967370"/>
                  </a:lnTo>
                  <a:lnTo>
                    <a:pt x="1200978" y="3429000"/>
                  </a:lnTo>
                  <a:lnTo>
                    <a:pt x="2062369" y="3429000"/>
                  </a:lnTo>
                  <a:cubicBezTo>
                    <a:pt x="2059608" y="2286000"/>
                    <a:pt x="2056848" y="1143000"/>
                    <a:pt x="205408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43922"/>
              </a:schemeClr>
            </a:solidFill>
            <a:ln w="19050" cap="flat" cmpd="sng" algn="ctr">
              <a:solidFill>
                <a:srgbClr val="156082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ptos Narrow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3" name="フリーフォーム: 図形 2">
              <a:extLst>
                <a:ext uri="{FF2B5EF4-FFF2-40B4-BE49-F238E27FC236}">
                  <a16:creationId xmlns:a16="http://schemas.microsoft.com/office/drawing/2014/main" id="{6F7D65AC-5D5B-4DBD-BD95-3953427B7722}"/>
                </a:ext>
              </a:extLst>
            </p:cNvPr>
            <p:cNvSpPr/>
            <p:nvPr/>
          </p:nvSpPr>
          <p:spPr>
            <a:xfrm>
              <a:off x="3437933" y="1063388"/>
              <a:ext cx="3199449" cy="4745120"/>
            </a:xfrm>
            <a:custGeom>
              <a:avLst/>
              <a:gdLst>
                <a:gd name="connsiteX0" fmla="*/ 3320520 w 3320520"/>
                <a:gd name="connsiteY0" fmla="*/ 0 h 4378854"/>
                <a:gd name="connsiteX1" fmla="*/ 3320520 w 3320520"/>
                <a:gd name="connsiteY1" fmla="*/ 4378854 h 4378854"/>
                <a:gd name="connsiteX2" fmla="*/ 2090208 w 3320520"/>
                <a:gd name="connsiteY2" fmla="*/ 4378854 h 4378854"/>
                <a:gd name="connsiteX3" fmla="*/ 0 w 3320520"/>
                <a:gd name="connsiteY3" fmla="*/ 79375 h 4378854"/>
                <a:gd name="connsiteX4" fmla="*/ 3320520 w 3320520"/>
                <a:gd name="connsiteY4" fmla="*/ 0 h 4378854"/>
                <a:gd name="connsiteX0" fmla="*/ 3310878 w 3320520"/>
                <a:gd name="connsiteY0" fmla="*/ 0 h 4353501"/>
                <a:gd name="connsiteX1" fmla="*/ 3320520 w 3320520"/>
                <a:gd name="connsiteY1" fmla="*/ 4353501 h 4353501"/>
                <a:gd name="connsiteX2" fmla="*/ 2090208 w 3320520"/>
                <a:gd name="connsiteY2" fmla="*/ 4353501 h 4353501"/>
                <a:gd name="connsiteX3" fmla="*/ 0 w 3320520"/>
                <a:gd name="connsiteY3" fmla="*/ 54022 h 4353501"/>
                <a:gd name="connsiteX4" fmla="*/ 3310878 w 3320520"/>
                <a:gd name="connsiteY4" fmla="*/ 0 h 4353501"/>
                <a:gd name="connsiteX0" fmla="*/ 3339831 w 3349473"/>
                <a:gd name="connsiteY0" fmla="*/ 0 h 4353501"/>
                <a:gd name="connsiteX1" fmla="*/ 3349473 w 3349473"/>
                <a:gd name="connsiteY1" fmla="*/ 4353501 h 4353501"/>
                <a:gd name="connsiteX2" fmla="*/ 2119161 w 3349473"/>
                <a:gd name="connsiteY2" fmla="*/ 4353501 h 4353501"/>
                <a:gd name="connsiteX3" fmla="*/ 0 w 3349473"/>
                <a:gd name="connsiteY3" fmla="*/ 11709 h 4353501"/>
                <a:gd name="connsiteX4" fmla="*/ 3339831 w 3349473"/>
                <a:gd name="connsiteY4" fmla="*/ 0 h 4353501"/>
                <a:gd name="connsiteX0" fmla="*/ 3339831 w 3349473"/>
                <a:gd name="connsiteY0" fmla="*/ 22094 h 4341792"/>
                <a:gd name="connsiteX1" fmla="*/ 3349473 w 3349473"/>
                <a:gd name="connsiteY1" fmla="*/ 4341792 h 4341792"/>
                <a:gd name="connsiteX2" fmla="*/ 2119161 w 3349473"/>
                <a:gd name="connsiteY2" fmla="*/ 4341792 h 4341792"/>
                <a:gd name="connsiteX3" fmla="*/ 0 w 3349473"/>
                <a:gd name="connsiteY3" fmla="*/ 0 h 4341792"/>
                <a:gd name="connsiteX4" fmla="*/ 3339831 w 3349473"/>
                <a:gd name="connsiteY4" fmla="*/ 22094 h 4341792"/>
                <a:gd name="connsiteX0" fmla="*/ 3339831 w 3349473"/>
                <a:gd name="connsiteY0" fmla="*/ 0 h 4319698"/>
                <a:gd name="connsiteX1" fmla="*/ 3349473 w 3349473"/>
                <a:gd name="connsiteY1" fmla="*/ 4319698 h 4319698"/>
                <a:gd name="connsiteX2" fmla="*/ 2119161 w 3349473"/>
                <a:gd name="connsiteY2" fmla="*/ 4319698 h 4319698"/>
                <a:gd name="connsiteX3" fmla="*/ 0 w 3349473"/>
                <a:gd name="connsiteY3" fmla="*/ 3276 h 4319698"/>
                <a:gd name="connsiteX4" fmla="*/ 3339831 w 3349473"/>
                <a:gd name="connsiteY4" fmla="*/ 0 h 4319698"/>
                <a:gd name="connsiteX0" fmla="*/ 3339831 w 3349473"/>
                <a:gd name="connsiteY0" fmla="*/ 0 h 4319698"/>
                <a:gd name="connsiteX1" fmla="*/ 3349473 w 3349473"/>
                <a:gd name="connsiteY1" fmla="*/ 4319698 h 4319698"/>
                <a:gd name="connsiteX2" fmla="*/ 2119161 w 3349473"/>
                <a:gd name="connsiteY2" fmla="*/ 4319698 h 4319698"/>
                <a:gd name="connsiteX3" fmla="*/ 0 w 3349473"/>
                <a:gd name="connsiteY3" fmla="*/ 3276 h 4319698"/>
                <a:gd name="connsiteX4" fmla="*/ 3339831 w 3349473"/>
                <a:gd name="connsiteY4" fmla="*/ 0 h 4319698"/>
                <a:gd name="connsiteX0" fmla="*/ 3339831 w 3349473"/>
                <a:gd name="connsiteY0" fmla="*/ 0 h 4319698"/>
                <a:gd name="connsiteX1" fmla="*/ 3349473 w 3349473"/>
                <a:gd name="connsiteY1" fmla="*/ 4319698 h 4319698"/>
                <a:gd name="connsiteX2" fmla="*/ 2080556 w 3349473"/>
                <a:gd name="connsiteY2" fmla="*/ 4319698 h 4319698"/>
                <a:gd name="connsiteX3" fmla="*/ 0 w 3349473"/>
                <a:gd name="connsiteY3" fmla="*/ 3276 h 4319698"/>
                <a:gd name="connsiteX4" fmla="*/ 3339831 w 3349473"/>
                <a:gd name="connsiteY4" fmla="*/ 0 h 4319698"/>
                <a:gd name="connsiteX0" fmla="*/ 3339831 w 3349473"/>
                <a:gd name="connsiteY0" fmla="*/ 0 h 4345068"/>
                <a:gd name="connsiteX1" fmla="*/ 3349473 w 3349473"/>
                <a:gd name="connsiteY1" fmla="*/ 4319698 h 4345068"/>
                <a:gd name="connsiteX2" fmla="*/ 2080556 w 3349473"/>
                <a:gd name="connsiteY2" fmla="*/ 4345068 h 4345068"/>
                <a:gd name="connsiteX3" fmla="*/ 0 w 3349473"/>
                <a:gd name="connsiteY3" fmla="*/ 3276 h 4345068"/>
                <a:gd name="connsiteX4" fmla="*/ 3339831 w 3349473"/>
                <a:gd name="connsiteY4" fmla="*/ 0 h 4345068"/>
                <a:gd name="connsiteX0" fmla="*/ 3339831 w 3368775"/>
                <a:gd name="connsiteY0" fmla="*/ 0 h 4361953"/>
                <a:gd name="connsiteX1" fmla="*/ 3368775 w 3368775"/>
                <a:gd name="connsiteY1" fmla="*/ 4361953 h 4361953"/>
                <a:gd name="connsiteX2" fmla="*/ 2080556 w 3368775"/>
                <a:gd name="connsiteY2" fmla="*/ 4345068 h 4361953"/>
                <a:gd name="connsiteX3" fmla="*/ 0 w 3368775"/>
                <a:gd name="connsiteY3" fmla="*/ 3276 h 4361953"/>
                <a:gd name="connsiteX4" fmla="*/ 3339831 w 3368775"/>
                <a:gd name="connsiteY4" fmla="*/ 0 h 4361953"/>
                <a:gd name="connsiteX0" fmla="*/ 3339831 w 3368775"/>
                <a:gd name="connsiteY0" fmla="*/ 0 h 4345068"/>
                <a:gd name="connsiteX1" fmla="*/ 3368775 w 3368775"/>
                <a:gd name="connsiteY1" fmla="*/ 4336583 h 4345068"/>
                <a:gd name="connsiteX2" fmla="*/ 2080556 w 3368775"/>
                <a:gd name="connsiteY2" fmla="*/ 4345068 h 4345068"/>
                <a:gd name="connsiteX3" fmla="*/ 0 w 3368775"/>
                <a:gd name="connsiteY3" fmla="*/ 3276 h 4345068"/>
                <a:gd name="connsiteX4" fmla="*/ 3339831 w 3368775"/>
                <a:gd name="connsiteY4" fmla="*/ 0 h 4345068"/>
                <a:gd name="connsiteX0" fmla="*/ 3339831 w 3368775"/>
                <a:gd name="connsiteY0" fmla="*/ 0 h 4345068"/>
                <a:gd name="connsiteX1" fmla="*/ 3368775 w 3368775"/>
                <a:gd name="connsiteY1" fmla="*/ 4345034 h 4345068"/>
                <a:gd name="connsiteX2" fmla="*/ 2080556 w 3368775"/>
                <a:gd name="connsiteY2" fmla="*/ 4345068 h 4345068"/>
                <a:gd name="connsiteX3" fmla="*/ 0 w 3368775"/>
                <a:gd name="connsiteY3" fmla="*/ 3276 h 4345068"/>
                <a:gd name="connsiteX4" fmla="*/ 3339831 w 3368775"/>
                <a:gd name="connsiteY4" fmla="*/ 0 h 4345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68775" h="4345068">
                  <a:moveTo>
                    <a:pt x="3339831" y="0"/>
                  </a:moveTo>
                  <a:lnTo>
                    <a:pt x="3368775" y="4345034"/>
                  </a:lnTo>
                  <a:lnTo>
                    <a:pt x="2080556" y="4345068"/>
                  </a:lnTo>
                  <a:lnTo>
                    <a:pt x="0" y="3276"/>
                  </a:lnTo>
                  <a:lnTo>
                    <a:pt x="3339831" y="0"/>
                  </a:lnTo>
                  <a:close/>
                </a:path>
              </a:pathLst>
            </a:custGeom>
            <a:solidFill>
              <a:schemeClr val="accent3">
                <a:lumMod val="50000"/>
                <a:alpha val="43922"/>
              </a:schemeClr>
            </a:solidFill>
            <a:ln w="19050" cap="flat" cmpd="sng" algn="ctr">
              <a:solidFill>
                <a:srgbClr val="156082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ptos Narrow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4" name="フリーフォーム: 図形 3">
              <a:extLst>
                <a:ext uri="{FF2B5EF4-FFF2-40B4-BE49-F238E27FC236}">
                  <a16:creationId xmlns:a16="http://schemas.microsoft.com/office/drawing/2014/main" id="{4B1D7506-637D-45C3-A653-C943A1735746}"/>
                </a:ext>
              </a:extLst>
            </p:cNvPr>
            <p:cNvSpPr/>
            <p:nvPr/>
          </p:nvSpPr>
          <p:spPr>
            <a:xfrm>
              <a:off x="3365892" y="979551"/>
              <a:ext cx="5460216" cy="4898897"/>
            </a:xfrm>
            <a:custGeom>
              <a:avLst/>
              <a:gdLst>
                <a:gd name="connsiteX0" fmla="*/ 0 w 5423959"/>
                <a:gd name="connsiteY0" fmla="*/ 171979 h 3915833"/>
                <a:gd name="connsiteX1" fmla="*/ 2010834 w 5423959"/>
                <a:gd name="connsiteY1" fmla="*/ 3915833 h 3915833"/>
                <a:gd name="connsiteX2" fmla="*/ 5423959 w 5423959"/>
                <a:gd name="connsiteY2" fmla="*/ 3889375 h 3915833"/>
                <a:gd name="connsiteX3" fmla="*/ 5357813 w 5423959"/>
                <a:gd name="connsiteY3" fmla="*/ 0 h 3915833"/>
                <a:gd name="connsiteX4" fmla="*/ 0 w 5423959"/>
                <a:gd name="connsiteY4" fmla="*/ 171979 h 3915833"/>
                <a:gd name="connsiteX0" fmla="*/ 0 w 5471619"/>
                <a:gd name="connsiteY0" fmla="*/ 171979 h 3915833"/>
                <a:gd name="connsiteX1" fmla="*/ 2010834 w 5471619"/>
                <a:gd name="connsiteY1" fmla="*/ 3915833 h 3915833"/>
                <a:gd name="connsiteX2" fmla="*/ 5471619 w 5471619"/>
                <a:gd name="connsiteY2" fmla="*/ 3889375 h 3915833"/>
                <a:gd name="connsiteX3" fmla="*/ 5357813 w 5471619"/>
                <a:gd name="connsiteY3" fmla="*/ 0 h 3915833"/>
                <a:gd name="connsiteX4" fmla="*/ 0 w 5471619"/>
                <a:gd name="connsiteY4" fmla="*/ 171979 h 3915833"/>
                <a:gd name="connsiteX0" fmla="*/ 0 w 5471619"/>
                <a:gd name="connsiteY0" fmla="*/ 162475 h 3906329"/>
                <a:gd name="connsiteX1" fmla="*/ 2010834 w 5471619"/>
                <a:gd name="connsiteY1" fmla="*/ 3906329 h 3906329"/>
                <a:gd name="connsiteX2" fmla="*/ 5471619 w 5471619"/>
                <a:gd name="connsiteY2" fmla="*/ 3879871 h 3906329"/>
                <a:gd name="connsiteX3" fmla="*/ 5453078 w 5471619"/>
                <a:gd name="connsiteY3" fmla="*/ 0 h 3906329"/>
                <a:gd name="connsiteX4" fmla="*/ 0 w 5471619"/>
                <a:gd name="connsiteY4" fmla="*/ 162475 h 3906329"/>
                <a:gd name="connsiteX0" fmla="*/ 0 w 5471619"/>
                <a:gd name="connsiteY0" fmla="*/ 86502 h 3906329"/>
                <a:gd name="connsiteX1" fmla="*/ 2010834 w 5471619"/>
                <a:gd name="connsiteY1" fmla="*/ 3906329 h 3906329"/>
                <a:gd name="connsiteX2" fmla="*/ 5471619 w 5471619"/>
                <a:gd name="connsiteY2" fmla="*/ 3879871 h 3906329"/>
                <a:gd name="connsiteX3" fmla="*/ 5453078 w 5471619"/>
                <a:gd name="connsiteY3" fmla="*/ 0 h 3906329"/>
                <a:gd name="connsiteX4" fmla="*/ 0 w 5471619"/>
                <a:gd name="connsiteY4" fmla="*/ 86502 h 3906329"/>
                <a:gd name="connsiteX0" fmla="*/ 0 w 5471619"/>
                <a:gd name="connsiteY0" fmla="*/ 42234 h 3906329"/>
                <a:gd name="connsiteX1" fmla="*/ 2010834 w 5471619"/>
                <a:gd name="connsiteY1" fmla="*/ 3906329 h 3906329"/>
                <a:gd name="connsiteX2" fmla="*/ 5471619 w 5471619"/>
                <a:gd name="connsiteY2" fmla="*/ 3879871 h 3906329"/>
                <a:gd name="connsiteX3" fmla="*/ 5453078 w 5471619"/>
                <a:gd name="connsiteY3" fmla="*/ 0 h 3906329"/>
                <a:gd name="connsiteX4" fmla="*/ 0 w 5471619"/>
                <a:gd name="connsiteY4" fmla="*/ 42234 h 3906329"/>
                <a:gd name="connsiteX0" fmla="*/ 0 w 5462504"/>
                <a:gd name="connsiteY0" fmla="*/ 20100 h 3906329"/>
                <a:gd name="connsiteX1" fmla="*/ 2001719 w 5462504"/>
                <a:gd name="connsiteY1" fmla="*/ 3906329 h 3906329"/>
                <a:gd name="connsiteX2" fmla="*/ 5462504 w 5462504"/>
                <a:gd name="connsiteY2" fmla="*/ 3879871 h 3906329"/>
                <a:gd name="connsiteX3" fmla="*/ 5443963 w 5462504"/>
                <a:gd name="connsiteY3" fmla="*/ 0 h 3906329"/>
                <a:gd name="connsiteX4" fmla="*/ 0 w 5462504"/>
                <a:gd name="connsiteY4" fmla="*/ 20100 h 3906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62504" h="3906329">
                  <a:moveTo>
                    <a:pt x="0" y="20100"/>
                  </a:moveTo>
                  <a:lnTo>
                    <a:pt x="2001719" y="3906329"/>
                  </a:lnTo>
                  <a:lnTo>
                    <a:pt x="5462504" y="3879871"/>
                  </a:lnTo>
                  <a:cubicBezTo>
                    <a:pt x="5456324" y="2586581"/>
                    <a:pt x="5450143" y="1293290"/>
                    <a:pt x="5443963" y="0"/>
                  </a:cubicBezTo>
                  <a:lnTo>
                    <a:pt x="0" y="20100"/>
                  </a:lnTo>
                  <a:close/>
                </a:path>
              </a:pathLst>
            </a:custGeom>
            <a:noFill/>
            <a:ln w="19050" cap="flat" cmpd="sng" algn="ctr">
              <a:solidFill>
                <a:srgbClr val="156082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ptos Narrow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215F61D6-E00A-4532-95BC-1B4A08486470}"/>
                </a:ext>
              </a:extLst>
            </p:cNvPr>
            <p:cNvSpPr/>
            <p:nvPr/>
          </p:nvSpPr>
          <p:spPr>
            <a:xfrm>
              <a:off x="6755620" y="1046659"/>
              <a:ext cx="518260" cy="755523"/>
            </a:xfrm>
            <a:prstGeom prst="rect">
              <a:avLst/>
            </a:prstGeom>
            <a:solidFill>
              <a:srgbClr val="FFFF00">
                <a:alpha val="43922"/>
              </a:srgbClr>
            </a:solidFill>
            <a:ln w="19050" cap="flat" cmpd="sng" algn="ctr">
              <a:solidFill>
                <a:srgbClr val="156082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ptos Narrow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6" name="テキスト ボックス 66">
              <a:extLst>
                <a:ext uri="{FF2B5EF4-FFF2-40B4-BE49-F238E27FC236}">
                  <a16:creationId xmlns:a16="http://schemas.microsoft.com/office/drawing/2014/main" id="{B618E3E8-FFC6-46EB-B7E1-09DC6C52A0B4}"/>
                </a:ext>
              </a:extLst>
            </p:cNvPr>
            <p:cNvSpPr txBox="1"/>
            <p:nvPr/>
          </p:nvSpPr>
          <p:spPr>
            <a:xfrm>
              <a:off x="6737460" y="1253965"/>
              <a:ext cx="584247" cy="362904"/>
            </a:xfrm>
            <a:prstGeom prst="rect">
              <a:avLst/>
            </a:prstGeom>
            <a:noFill/>
            <a:ln w="9525" cmpd="sng">
              <a:noFill/>
            </a:ln>
            <a:effectLst/>
          </p:spPr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2000" b="1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ptos Narrow" panose="02110004020202020204"/>
                  <a:ea typeface="游ゴシック" panose="020B0400000000000000" pitchFamily="50" charset="-128"/>
                  <a:cs typeface="+mn-cs"/>
                </a:rPr>
                <a:t>EV</a:t>
              </a:r>
              <a:endParaRPr kumimoji="1" lang="ja-JP" alt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 Narrow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F59301DC-8CC4-484A-9966-42DFB9A86C8D}"/>
                </a:ext>
              </a:extLst>
            </p:cNvPr>
            <p:cNvSpPr/>
            <p:nvPr/>
          </p:nvSpPr>
          <p:spPr>
            <a:xfrm>
              <a:off x="7383697" y="1035878"/>
              <a:ext cx="1362590" cy="775469"/>
            </a:xfrm>
            <a:prstGeom prst="rect">
              <a:avLst/>
            </a:prstGeom>
            <a:solidFill>
              <a:srgbClr val="FFFF00">
                <a:alpha val="43922"/>
              </a:srgbClr>
            </a:solidFill>
            <a:ln w="19050" cap="flat" cmpd="sng" algn="ctr">
              <a:solidFill>
                <a:srgbClr val="156082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ptos Narrow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8" name="テキスト ボックス 68">
              <a:extLst>
                <a:ext uri="{FF2B5EF4-FFF2-40B4-BE49-F238E27FC236}">
                  <a16:creationId xmlns:a16="http://schemas.microsoft.com/office/drawing/2014/main" id="{A85F7DBC-4478-4CC9-B40F-978986AE9CF9}"/>
                </a:ext>
              </a:extLst>
            </p:cNvPr>
            <p:cNvSpPr txBox="1"/>
            <p:nvPr/>
          </p:nvSpPr>
          <p:spPr>
            <a:xfrm>
              <a:off x="7416635" y="1180326"/>
              <a:ext cx="1294369" cy="527561"/>
            </a:xfrm>
            <a:prstGeom prst="rect">
              <a:avLst/>
            </a:prstGeom>
            <a:noFill/>
            <a:ln w="9525" cmpd="sng">
              <a:noFill/>
            </a:ln>
            <a:effectLst/>
          </p:spPr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ptos Narrow" panose="02110004020202020204"/>
                  <a:ea typeface="游ゴシック" panose="020B0400000000000000" pitchFamily="50" charset="-128"/>
                  <a:cs typeface="+mn-cs"/>
                </a:rPr>
                <a:t>屋外階段</a:t>
              </a:r>
            </a:p>
          </p:txBody>
        </p:sp>
        <p:sp>
          <p:nvSpPr>
            <p:cNvPr id="9" name="テキスト ボックス 93">
              <a:extLst>
                <a:ext uri="{FF2B5EF4-FFF2-40B4-BE49-F238E27FC236}">
                  <a16:creationId xmlns:a16="http://schemas.microsoft.com/office/drawing/2014/main" id="{045FDF51-2F01-40DD-ABC8-A3A1E91FA04A}"/>
                </a:ext>
              </a:extLst>
            </p:cNvPr>
            <p:cNvSpPr txBox="1"/>
            <p:nvPr/>
          </p:nvSpPr>
          <p:spPr>
            <a:xfrm>
              <a:off x="4081629" y="2239152"/>
              <a:ext cx="2620831" cy="1181471"/>
            </a:xfrm>
            <a:prstGeom prst="rect">
              <a:avLst/>
            </a:prstGeom>
            <a:noFill/>
            <a:ln w="9525" cmpd="sng">
              <a:noFill/>
            </a:ln>
            <a:effectLst/>
          </p:spPr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ptos Narrow" panose="02110004020202020204"/>
                  <a:ea typeface="游ゴシック" panose="020B0400000000000000" pitchFamily="50" charset="-128"/>
                  <a:cs typeface="+mn-cs"/>
                </a:rPr>
                <a:t>おでかけひろば</a:t>
              </a:r>
              <a:endParaRPr kumimoji="1" lang="en-US" altLang="ja-JP" sz="2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ptos Narrow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0" name="テキスト ボックス 96">
              <a:extLst>
                <a:ext uri="{FF2B5EF4-FFF2-40B4-BE49-F238E27FC236}">
                  <a16:creationId xmlns:a16="http://schemas.microsoft.com/office/drawing/2014/main" id="{A7765963-93CE-47FC-B7B9-BCCA95AC12F6}"/>
                </a:ext>
              </a:extLst>
            </p:cNvPr>
            <p:cNvSpPr txBox="1"/>
            <p:nvPr/>
          </p:nvSpPr>
          <p:spPr>
            <a:xfrm>
              <a:off x="6663115" y="2218318"/>
              <a:ext cx="2108904" cy="2387292"/>
            </a:xfrm>
            <a:prstGeom prst="rect">
              <a:avLst/>
            </a:prstGeom>
            <a:noFill/>
            <a:ln w="9525" cmpd="sng">
              <a:noFill/>
            </a:ln>
            <a:effectLst/>
          </p:spPr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ptos Narrow" panose="02110004020202020204"/>
                  <a:ea typeface="游ゴシック" panose="020B0400000000000000" pitchFamily="50" charset="-128"/>
                  <a:cs typeface="+mn-cs"/>
                </a:rPr>
                <a:t>センター</a:t>
              </a:r>
              <a:endParaRPr kumimoji="1" lang="en-US" altLang="ja-JP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 Narrow" panose="02110004020202020204"/>
                <a:ea typeface="游ゴシック" panose="020B0400000000000000" pitchFamily="50" charset="-128"/>
                <a:cs typeface="+mn-cs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2000" b="1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ptos Narrow" panose="02110004020202020204"/>
                  <a:ea typeface="游ゴシック" panose="020B0400000000000000" pitchFamily="50" charset="-128"/>
                  <a:cs typeface="+mn-cs"/>
                </a:rPr>
                <a:t>[</a:t>
              </a:r>
              <a:r>
                <a:rPr kumimoji="1" lang="ja-JP" alt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ptos Narrow" panose="02110004020202020204"/>
                  <a:ea typeface="游ゴシック" panose="020B0400000000000000" pitchFamily="50" charset="-128"/>
                  <a:cs typeface="+mn-cs"/>
                </a:rPr>
                <a:t>多世代・地域交流ラウンジ</a:t>
              </a:r>
              <a:r>
                <a:rPr kumimoji="1" lang="en-US" altLang="ja-JP" sz="2000" b="1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ptos Narrow" panose="02110004020202020204"/>
                  <a:ea typeface="游ゴシック" panose="020B0400000000000000" pitchFamily="50" charset="-128"/>
                  <a:cs typeface="+mn-cs"/>
                </a:rPr>
                <a:t>]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A89755C-EA01-B9C7-FB5E-0AB968142494}"/>
              </a:ext>
            </a:extLst>
          </p:cNvPr>
          <p:cNvSpPr txBox="1"/>
          <p:nvPr/>
        </p:nvSpPr>
        <p:spPr>
          <a:xfrm>
            <a:off x="211667" y="321733"/>
            <a:ext cx="63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F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689FA5A-9A57-63E8-4C18-DE09806AC661}"/>
              </a:ext>
            </a:extLst>
          </p:cNvPr>
          <p:cNvSpPr txBox="1"/>
          <p:nvPr/>
        </p:nvSpPr>
        <p:spPr>
          <a:xfrm>
            <a:off x="10696787" y="34350"/>
            <a:ext cx="15561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【19_</a:t>
            </a:r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提案様式Ａ</a:t>
            </a:r>
            <a:r>
              <a:rPr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27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07121AD7-C557-1246-780E-2C3D5362D6FF}"/>
              </a:ext>
            </a:extLst>
          </p:cNvPr>
          <p:cNvGrpSpPr/>
          <p:nvPr/>
        </p:nvGrpSpPr>
        <p:grpSpPr>
          <a:xfrm>
            <a:off x="3360648" y="1021619"/>
            <a:ext cx="5470703" cy="4814761"/>
            <a:chOff x="3326164" y="993372"/>
            <a:chExt cx="5539672" cy="4871256"/>
          </a:xfrm>
        </p:grpSpPr>
        <p:sp>
          <p:nvSpPr>
            <p:cNvPr id="2" name="フリーフォーム: 図形 1">
              <a:extLst>
                <a:ext uri="{FF2B5EF4-FFF2-40B4-BE49-F238E27FC236}">
                  <a16:creationId xmlns:a16="http://schemas.microsoft.com/office/drawing/2014/main" id="{A960182D-5D6D-FFE3-D4D1-483D1D9B0263}"/>
                </a:ext>
              </a:extLst>
            </p:cNvPr>
            <p:cNvSpPr/>
            <p:nvPr/>
          </p:nvSpPr>
          <p:spPr>
            <a:xfrm>
              <a:off x="4279167" y="1039804"/>
              <a:ext cx="4545041" cy="4782062"/>
            </a:xfrm>
            <a:custGeom>
              <a:avLst/>
              <a:gdLst>
                <a:gd name="connsiteX0" fmla="*/ 16565 w 4547152"/>
                <a:gd name="connsiteY0" fmla="*/ 8283 h 4853609"/>
                <a:gd name="connsiteX1" fmla="*/ 0 w 4547152"/>
                <a:gd name="connsiteY1" fmla="*/ 3660913 h 4853609"/>
                <a:gd name="connsiteX2" fmla="*/ 1358347 w 4547152"/>
                <a:gd name="connsiteY2" fmla="*/ 3669196 h 4853609"/>
                <a:gd name="connsiteX3" fmla="*/ 1358347 w 4547152"/>
                <a:gd name="connsiteY3" fmla="*/ 4853609 h 4853609"/>
                <a:gd name="connsiteX4" fmla="*/ 3495260 w 4547152"/>
                <a:gd name="connsiteY4" fmla="*/ 4820478 h 4853609"/>
                <a:gd name="connsiteX5" fmla="*/ 3486978 w 4547152"/>
                <a:gd name="connsiteY5" fmla="*/ 4207565 h 4853609"/>
                <a:gd name="connsiteX6" fmla="*/ 4547152 w 4547152"/>
                <a:gd name="connsiteY6" fmla="*/ 4215848 h 4853609"/>
                <a:gd name="connsiteX7" fmla="*/ 4522304 w 4547152"/>
                <a:gd name="connsiteY7" fmla="*/ 828261 h 4853609"/>
                <a:gd name="connsiteX8" fmla="*/ 2484782 w 4547152"/>
                <a:gd name="connsiteY8" fmla="*/ 819978 h 4853609"/>
                <a:gd name="connsiteX9" fmla="*/ 2484782 w 4547152"/>
                <a:gd name="connsiteY9" fmla="*/ 0 h 4853609"/>
                <a:gd name="connsiteX10" fmla="*/ 16565 w 4547152"/>
                <a:gd name="connsiteY10" fmla="*/ 8283 h 4853609"/>
                <a:gd name="connsiteX0" fmla="*/ 16565 w 4547152"/>
                <a:gd name="connsiteY0" fmla="*/ 8283 h 4853609"/>
                <a:gd name="connsiteX1" fmla="*/ 0 w 4547152"/>
                <a:gd name="connsiteY1" fmla="*/ 3660913 h 4853609"/>
                <a:gd name="connsiteX2" fmla="*/ 1358347 w 4547152"/>
                <a:gd name="connsiteY2" fmla="*/ 3669196 h 4853609"/>
                <a:gd name="connsiteX3" fmla="*/ 1358347 w 4547152"/>
                <a:gd name="connsiteY3" fmla="*/ 4853609 h 4853609"/>
                <a:gd name="connsiteX4" fmla="*/ 3495260 w 4547152"/>
                <a:gd name="connsiteY4" fmla="*/ 4820478 h 4853609"/>
                <a:gd name="connsiteX5" fmla="*/ 3486978 w 4547152"/>
                <a:gd name="connsiteY5" fmla="*/ 4207565 h 4853609"/>
                <a:gd name="connsiteX6" fmla="*/ 4547152 w 4547152"/>
                <a:gd name="connsiteY6" fmla="*/ 4215848 h 4853609"/>
                <a:gd name="connsiteX7" fmla="*/ 4522304 w 4547152"/>
                <a:gd name="connsiteY7" fmla="*/ 828261 h 4853609"/>
                <a:gd name="connsiteX8" fmla="*/ 2484782 w 4547152"/>
                <a:gd name="connsiteY8" fmla="*/ 853109 h 4853609"/>
                <a:gd name="connsiteX9" fmla="*/ 2484782 w 4547152"/>
                <a:gd name="connsiteY9" fmla="*/ 0 h 4853609"/>
                <a:gd name="connsiteX10" fmla="*/ 16565 w 4547152"/>
                <a:gd name="connsiteY10" fmla="*/ 8283 h 4853609"/>
                <a:gd name="connsiteX0" fmla="*/ 16565 w 4547152"/>
                <a:gd name="connsiteY0" fmla="*/ 8283 h 4853609"/>
                <a:gd name="connsiteX1" fmla="*/ 0 w 4547152"/>
                <a:gd name="connsiteY1" fmla="*/ 3660913 h 4853609"/>
                <a:gd name="connsiteX2" fmla="*/ 1358347 w 4547152"/>
                <a:gd name="connsiteY2" fmla="*/ 3669196 h 4853609"/>
                <a:gd name="connsiteX3" fmla="*/ 1358347 w 4547152"/>
                <a:gd name="connsiteY3" fmla="*/ 4853609 h 4853609"/>
                <a:gd name="connsiteX4" fmla="*/ 3495260 w 4547152"/>
                <a:gd name="connsiteY4" fmla="*/ 4820478 h 4853609"/>
                <a:gd name="connsiteX5" fmla="*/ 3486978 w 4547152"/>
                <a:gd name="connsiteY5" fmla="*/ 4207565 h 4853609"/>
                <a:gd name="connsiteX6" fmla="*/ 4547152 w 4547152"/>
                <a:gd name="connsiteY6" fmla="*/ 4215848 h 4853609"/>
                <a:gd name="connsiteX7" fmla="*/ 4514033 w 4547152"/>
                <a:gd name="connsiteY7" fmla="*/ 853141 h 4853609"/>
                <a:gd name="connsiteX8" fmla="*/ 2484782 w 4547152"/>
                <a:gd name="connsiteY8" fmla="*/ 853109 h 4853609"/>
                <a:gd name="connsiteX9" fmla="*/ 2484782 w 4547152"/>
                <a:gd name="connsiteY9" fmla="*/ 0 h 4853609"/>
                <a:gd name="connsiteX10" fmla="*/ 16565 w 4547152"/>
                <a:gd name="connsiteY10" fmla="*/ 8283 h 4853609"/>
                <a:gd name="connsiteX0" fmla="*/ 16565 w 4547152"/>
                <a:gd name="connsiteY0" fmla="*/ 8283 h 4853609"/>
                <a:gd name="connsiteX1" fmla="*/ 0 w 4547152"/>
                <a:gd name="connsiteY1" fmla="*/ 3660913 h 4853609"/>
                <a:gd name="connsiteX2" fmla="*/ 1358347 w 4547152"/>
                <a:gd name="connsiteY2" fmla="*/ 3669196 h 4853609"/>
                <a:gd name="connsiteX3" fmla="*/ 1358347 w 4547152"/>
                <a:gd name="connsiteY3" fmla="*/ 4853609 h 4853609"/>
                <a:gd name="connsiteX4" fmla="*/ 3470430 w 4547152"/>
                <a:gd name="connsiteY4" fmla="*/ 4812195 h 4853609"/>
                <a:gd name="connsiteX5" fmla="*/ 3486978 w 4547152"/>
                <a:gd name="connsiteY5" fmla="*/ 4207565 h 4853609"/>
                <a:gd name="connsiteX6" fmla="*/ 4547152 w 4547152"/>
                <a:gd name="connsiteY6" fmla="*/ 4215848 h 4853609"/>
                <a:gd name="connsiteX7" fmla="*/ 4514033 w 4547152"/>
                <a:gd name="connsiteY7" fmla="*/ 853141 h 4853609"/>
                <a:gd name="connsiteX8" fmla="*/ 2484782 w 4547152"/>
                <a:gd name="connsiteY8" fmla="*/ 853109 h 4853609"/>
                <a:gd name="connsiteX9" fmla="*/ 2484782 w 4547152"/>
                <a:gd name="connsiteY9" fmla="*/ 0 h 4853609"/>
                <a:gd name="connsiteX10" fmla="*/ 16565 w 4547152"/>
                <a:gd name="connsiteY10" fmla="*/ 8283 h 4853609"/>
                <a:gd name="connsiteX0" fmla="*/ 16565 w 4547152"/>
                <a:gd name="connsiteY0" fmla="*/ 8283 h 4853609"/>
                <a:gd name="connsiteX1" fmla="*/ 0 w 4547152"/>
                <a:gd name="connsiteY1" fmla="*/ 3660913 h 4853609"/>
                <a:gd name="connsiteX2" fmla="*/ 1358347 w 4547152"/>
                <a:gd name="connsiteY2" fmla="*/ 3669196 h 4853609"/>
                <a:gd name="connsiteX3" fmla="*/ 1358347 w 4547152"/>
                <a:gd name="connsiteY3" fmla="*/ 4853609 h 4853609"/>
                <a:gd name="connsiteX4" fmla="*/ 3470431 w 4547152"/>
                <a:gd name="connsiteY4" fmla="*/ 4837075 h 4853609"/>
                <a:gd name="connsiteX5" fmla="*/ 3486978 w 4547152"/>
                <a:gd name="connsiteY5" fmla="*/ 4207565 h 4853609"/>
                <a:gd name="connsiteX6" fmla="*/ 4547152 w 4547152"/>
                <a:gd name="connsiteY6" fmla="*/ 4215848 h 4853609"/>
                <a:gd name="connsiteX7" fmla="*/ 4514033 w 4547152"/>
                <a:gd name="connsiteY7" fmla="*/ 853141 h 4853609"/>
                <a:gd name="connsiteX8" fmla="*/ 2484782 w 4547152"/>
                <a:gd name="connsiteY8" fmla="*/ 853109 h 4853609"/>
                <a:gd name="connsiteX9" fmla="*/ 2484782 w 4547152"/>
                <a:gd name="connsiteY9" fmla="*/ 0 h 4853609"/>
                <a:gd name="connsiteX10" fmla="*/ 16565 w 4547152"/>
                <a:gd name="connsiteY10" fmla="*/ 8283 h 4853609"/>
                <a:gd name="connsiteX0" fmla="*/ 16565 w 4547152"/>
                <a:gd name="connsiteY0" fmla="*/ 8283 h 4853609"/>
                <a:gd name="connsiteX1" fmla="*/ 0 w 4547152"/>
                <a:gd name="connsiteY1" fmla="*/ 3660913 h 4853609"/>
                <a:gd name="connsiteX2" fmla="*/ 1358348 w 4547152"/>
                <a:gd name="connsiteY2" fmla="*/ 3644348 h 4853609"/>
                <a:gd name="connsiteX3" fmla="*/ 1358347 w 4547152"/>
                <a:gd name="connsiteY3" fmla="*/ 4853609 h 4853609"/>
                <a:gd name="connsiteX4" fmla="*/ 3470431 w 4547152"/>
                <a:gd name="connsiteY4" fmla="*/ 4837075 h 4853609"/>
                <a:gd name="connsiteX5" fmla="*/ 3486978 w 4547152"/>
                <a:gd name="connsiteY5" fmla="*/ 4207565 h 4853609"/>
                <a:gd name="connsiteX6" fmla="*/ 4547152 w 4547152"/>
                <a:gd name="connsiteY6" fmla="*/ 4215848 h 4853609"/>
                <a:gd name="connsiteX7" fmla="*/ 4514033 w 4547152"/>
                <a:gd name="connsiteY7" fmla="*/ 853141 h 4853609"/>
                <a:gd name="connsiteX8" fmla="*/ 2484782 w 4547152"/>
                <a:gd name="connsiteY8" fmla="*/ 853109 h 4853609"/>
                <a:gd name="connsiteX9" fmla="*/ 2484782 w 4547152"/>
                <a:gd name="connsiteY9" fmla="*/ 0 h 4853609"/>
                <a:gd name="connsiteX10" fmla="*/ 16565 w 4547152"/>
                <a:gd name="connsiteY10" fmla="*/ 8283 h 4853609"/>
                <a:gd name="connsiteX0" fmla="*/ 16565 w 4547152"/>
                <a:gd name="connsiteY0" fmla="*/ 8283 h 4853609"/>
                <a:gd name="connsiteX1" fmla="*/ 0 w 4547152"/>
                <a:gd name="connsiteY1" fmla="*/ 3660913 h 4853609"/>
                <a:gd name="connsiteX2" fmla="*/ 1358348 w 4547152"/>
                <a:gd name="connsiteY2" fmla="*/ 3669228 h 4853609"/>
                <a:gd name="connsiteX3" fmla="*/ 1358347 w 4547152"/>
                <a:gd name="connsiteY3" fmla="*/ 4853609 h 4853609"/>
                <a:gd name="connsiteX4" fmla="*/ 3470431 w 4547152"/>
                <a:gd name="connsiteY4" fmla="*/ 4837075 h 4853609"/>
                <a:gd name="connsiteX5" fmla="*/ 3486978 w 4547152"/>
                <a:gd name="connsiteY5" fmla="*/ 4207565 h 4853609"/>
                <a:gd name="connsiteX6" fmla="*/ 4547152 w 4547152"/>
                <a:gd name="connsiteY6" fmla="*/ 4215848 h 4853609"/>
                <a:gd name="connsiteX7" fmla="*/ 4514033 w 4547152"/>
                <a:gd name="connsiteY7" fmla="*/ 853141 h 4853609"/>
                <a:gd name="connsiteX8" fmla="*/ 2484782 w 4547152"/>
                <a:gd name="connsiteY8" fmla="*/ 853109 h 4853609"/>
                <a:gd name="connsiteX9" fmla="*/ 2484782 w 4547152"/>
                <a:gd name="connsiteY9" fmla="*/ 0 h 4853609"/>
                <a:gd name="connsiteX10" fmla="*/ 16565 w 4547152"/>
                <a:gd name="connsiteY10" fmla="*/ 8283 h 4853609"/>
                <a:gd name="connsiteX0" fmla="*/ 16565 w 4547152"/>
                <a:gd name="connsiteY0" fmla="*/ 8283 h 4845327"/>
                <a:gd name="connsiteX1" fmla="*/ 0 w 4547152"/>
                <a:gd name="connsiteY1" fmla="*/ 3660913 h 4845327"/>
                <a:gd name="connsiteX2" fmla="*/ 1358348 w 4547152"/>
                <a:gd name="connsiteY2" fmla="*/ 3669228 h 4845327"/>
                <a:gd name="connsiteX3" fmla="*/ 1374901 w 4547152"/>
                <a:gd name="connsiteY3" fmla="*/ 4845327 h 4845327"/>
                <a:gd name="connsiteX4" fmla="*/ 3470431 w 4547152"/>
                <a:gd name="connsiteY4" fmla="*/ 4837075 h 4845327"/>
                <a:gd name="connsiteX5" fmla="*/ 3486978 w 4547152"/>
                <a:gd name="connsiteY5" fmla="*/ 4207565 h 4845327"/>
                <a:gd name="connsiteX6" fmla="*/ 4547152 w 4547152"/>
                <a:gd name="connsiteY6" fmla="*/ 4215848 h 4845327"/>
                <a:gd name="connsiteX7" fmla="*/ 4514033 w 4547152"/>
                <a:gd name="connsiteY7" fmla="*/ 853141 h 4845327"/>
                <a:gd name="connsiteX8" fmla="*/ 2484782 w 4547152"/>
                <a:gd name="connsiteY8" fmla="*/ 853109 h 4845327"/>
                <a:gd name="connsiteX9" fmla="*/ 2484782 w 4547152"/>
                <a:gd name="connsiteY9" fmla="*/ 0 h 4845327"/>
                <a:gd name="connsiteX10" fmla="*/ 16565 w 4547152"/>
                <a:gd name="connsiteY10" fmla="*/ 8283 h 4845327"/>
                <a:gd name="connsiteX0" fmla="*/ 16565 w 4547152"/>
                <a:gd name="connsiteY0" fmla="*/ 8283 h 4837075"/>
                <a:gd name="connsiteX1" fmla="*/ 0 w 4547152"/>
                <a:gd name="connsiteY1" fmla="*/ 3660913 h 4837075"/>
                <a:gd name="connsiteX2" fmla="*/ 1358348 w 4547152"/>
                <a:gd name="connsiteY2" fmla="*/ 3669228 h 4837075"/>
                <a:gd name="connsiteX3" fmla="*/ 1366631 w 4547152"/>
                <a:gd name="connsiteY3" fmla="*/ 4828762 h 4837075"/>
                <a:gd name="connsiteX4" fmla="*/ 3470431 w 4547152"/>
                <a:gd name="connsiteY4" fmla="*/ 4837075 h 4837075"/>
                <a:gd name="connsiteX5" fmla="*/ 3486978 w 4547152"/>
                <a:gd name="connsiteY5" fmla="*/ 4207565 h 4837075"/>
                <a:gd name="connsiteX6" fmla="*/ 4547152 w 4547152"/>
                <a:gd name="connsiteY6" fmla="*/ 4215848 h 4837075"/>
                <a:gd name="connsiteX7" fmla="*/ 4514033 w 4547152"/>
                <a:gd name="connsiteY7" fmla="*/ 853141 h 4837075"/>
                <a:gd name="connsiteX8" fmla="*/ 2484782 w 4547152"/>
                <a:gd name="connsiteY8" fmla="*/ 853109 h 4837075"/>
                <a:gd name="connsiteX9" fmla="*/ 2484782 w 4547152"/>
                <a:gd name="connsiteY9" fmla="*/ 0 h 4837075"/>
                <a:gd name="connsiteX10" fmla="*/ 16565 w 4547152"/>
                <a:gd name="connsiteY10" fmla="*/ 8283 h 4837075"/>
                <a:gd name="connsiteX0" fmla="*/ 16565 w 4547152"/>
                <a:gd name="connsiteY0" fmla="*/ 8283 h 4828798"/>
                <a:gd name="connsiteX1" fmla="*/ 0 w 4547152"/>
                <a:gd name="connsiteY1" fmla="*/ 3660913 h 4828798"/>
                <a:gd name="connsiteX2" fmla="*/ 1358348 w 4547152"/>
                <a:gd name="connsiteY2" fmla="*/ 3669228 h 4828798"/>
                <a:gd name="connsiteX3" fmla="*/ 1366631 w 4547152"/>
                <a:gd name="connsiteY3" fmla="*/ 4828762 h 4828798"/>
                <a:gd name="connsiteX4" fmla="*/ 3495260 w 4547152"/>
                <a:gd name="connsiteY4" fmla="*/ 4828798 h 4828798"/>
                <a:gd name="connsiteX5" fmla="*/ 3486978 w 4547152"/>
                <a:gd name="connsiteY5" fmla="*/ 4207565 h 4828798"/>
                <a:gd name="connsiteX6" fmla="*/ 4547152 w 4547152"/>
                <a:gd name="connsiteY6" fmla="*/ 4215848 h 4828798"/>
                <a:gd name="connsiteX7" fmla="*/ 4514033 w 4547152"/>
                <a:gd name="connsiteY7" fmla="*/ 853141 h 4828798"/>
                <a:gd name="connsiteX8" fmla="*/ 2484782 w 4547152"/>
                <a:gd name="connsiteY8" fmla="*/ 853109 h 4828798"/>
                <a:gd name="connsiteX9" fmla="*/ 2484782 w 4547152"/>
                <a:gd name="connsiteY9" fmla="*/ 0 h 4828798"/>
                <a:gd name="connsiteX10" fmla="*/ 16565 w 4547152"/>
                <a:gd name="connsiteY10" fmla="*/ 8283 h 4828798"/>
                <a:gd name="connsiteX0" fmla="*/ 16565 w 4547152"/>
                <a:gd name="connsiteY0" fmla="*/ 8283 h 4828762"/>
                <a:gd name="connsiteX1" fmla="*/ 0 w 4547152"/>
                <a:gd name="connsiteY1" fmla="*/ 3660913 h 4828762"/>
                <a:gd name="connsiteX2" fmla="*/ 1358348 w 4547152"/>
                <a:gd name="connsiteY2" fmla="*/ 3669228 h 4828762"/>
                <a:gd name="connsiteX3" fmla="*/ 1366631 w 4547152"/>
                <a:gd name="connsiteY3" fmla="*/ 4828762 h 4828762"/>
                <a:gd name="connsiteX4" fmla="*/ 3486989 w 4547152"/>
                <a:gd name="connsiteY4" fmla="*/ 4803934 h 4828762"/>
                <a:gd name="connsiteX5" fmla="*/ 3486978 w 4547152"/>
                <a:gd name="connsiteY5" fmla="*/ 4207565 h 4828762"/>
                <a:gd name="connsiteX6" fmla="*/ 4547152 w 4547152"/>
                <a:gd name="connsiteY6" fmla="*/ 4215848 h 4828762"/>
                <a:gd name="connsiteX7" fmla="*/ 4514033 w 4547152"/>
                <a:gd name="connsiteY7" fmla="*/ 853141 h 4828762"/>
                <a:gd name="connsiteX8" fmla="*/ 2484782 w 4547152"/>
                <a:gd name="connsiteY8" fmla="*/ 853109 h 4828762"/>
                <a:gd name="connsiteX9" fmla="*/ 2484782 w 4547152"/>
                <a:gd name="connsiteY9" fmla="*/ 0 h 4828762"/>
                <a:gd name="connsiteX10" fmla="*/ 16565 w 4547152"/>
                <a:gd name="connsiteY10" fmla="*/ 8283 h 4828762"/>
                <a:gd name="connsiteX0" fmla="*/ 16565 w 4547152"/>
                <a:gd name="connsiteY0" fmla="*/ 8283 h 4828766"/>
                <a:gd name="connsiteX1" fmla="*/ 0 w 4547152"/>
                <a:gd name="connsiteY1" fmla="*/ 3660913 h 4828766"/>
                <a:gd name="connsiteX2" fmla="*/ 1358348 w 4547152"/>
                <a:gd name="connsiteY2" fmla="*/ 3669228 h 4828766"/>
                <a:gd name="connsiteX3" fmla="*/ 1366631 w 4547152"/>
                <a:gd name="connsiteY3" fmla="*/ 4828762 h 4828766"/>
                <a:gd name="connsiteX4" fmla="*/ 3486989 w 4547152"/>
                <a:gd name="connsiteY4" fmla="*/ 4828766 h 4828766"/>
                <a:gd name="connsiteX5" fmla="*/ 3486978 w 4547152"/>
                <a:gd name="connsiteY5" fmla="*/ 4207565 h 4828766"/>
                <a:gd name="connsiteX6" fmla="*/ 4547152 w 4547152"/>
                <a:gd name="connsiteY6" fmla="*/ 4215848 h 4828766"/>
                <a:gd name="connsiteX7" fmla="*/ 4514033 w 4547152"/>
                <a:gd name="connsiteY7" fmla="*/ 853141 h 4828766"/>
                <a:gd name="connsiteX8" fmla="*/ 2484782 w 4547152"/>
                <a:gd name="connsiteY8" fmla="*/ 853109 h 4828766"/>
                <a:gd name="connsiteX9" fmla="*/ 2484782 w 4547152"/>
                <a:gd name="connsiteY9" fmla="*/ 0 h 4828766"/>
                <a:gd name="connsiteX10" fmla="*/ 16565 w 4547152"/>
                <a:gd name="connsiteY10" fmla="*/ 8283 h 4828766"/>
                <a:gd name="connsiteX0" fmla="*/ 16565 w 4547152"/>
                <a:gd name="connsiteY0" fmla="*/ 8283 h 4837049"/>
                <a:gd name="connsiteX1" fmla="*/ 0 w 4547152"/>
                <a:gd name="connsiteY1" fmla="*/ 3660913 h 4837049"/>
                <a:gd name="connsiteX2" fmla="*/ 1358348 w 4547152"/>
                <a:gd name="connsiteY2" fmla="*/ 3669228 h 4837049"/>
                <a:gd name="connsiteX3" fmla="*/ 1350090 w 4547152"/>
                <a:gd name="connsiteY3" fmla="*/ 4837049 h 4837049"/>
                <a:gd name="connsiteX4" fmla="*/ 3486989 w 4547152"/>
                <a:gd name="connsiteY4" fmla="*/ 4828766 h 4837049"/>
                <a:gd name="connsiteX5" fmla="*/ 3486978 w 4547152"/>
                <a:gd name="connsiteY5" fmla="*/ 4207565 h 4837049"/>
                <a:gd name="connsiteX6" fmla="*/ 4547152 w 4547152"/>
                <a:gd name="connsiteY6" fmla="*/ 4215848 h 4837049"/>
                <a:gd name="connsiteX7" fmla="*/ 4514033 w 4547152"/>
                <a:gd name="connsiteY7" fmla="*/ 853141 h 4837049"/>
                <a:gd name="connsiteX8" fmla="*/ 2484782 w 4547152"/>
                <a:gd name="connsiteY8" fmla="*/ 853109 h 4837049"/>
                <a:gd name="connsiteX9" fmla="*/ 2484782 w 4547152"/>
                <a:gd name="connsiteY9" fmla="*/ 0 h 4837049"/>
                <a:gd name="connsiteX10" fmla="*/ 16565 w 4547152"/>
                <a:gd name="connsiteY10" fmla="*/ 8283 h 4837049"/>
                <a:gd name="connsiteX0" fmla="*/ 16565 w 4547152"/>
                <a:gd name="connsiteY0" fmla="*/ 8283 h 4837049"/>
                <a:gd name="connsiteX1" fmla="*/ 0 w 4547152"/>
                <a:gd name="connsiteY1" fmla="*/ 3660913 h 4837049"/>
                <a:gd name="connsiteX2" fmla="*/ 1341794 w 4547152"/>
                <a:gd name="connsiteY2" fmla="*/ 3685804 h 4837049"/>
                <a:gd name="connsiteX3" fmla="*/ 1350090 w 4547152"/>
                <a:gd name="connsiteY3" fmla="*/ 4837049 h 4837049"/>
                <a:gd name="connsiteX4" fmla="*/ 3486989 w 4547152"/>
                <a:gd name="connsiteY4" fmla="*/ 4828766 h 4837049"/>
                <a:gd name="connsiteX5" fmla="*/ 3486978 w 4547152"/>
                <a:gd name="connsiteY5" fmla="*/ 4207565 h 4837049"/>
                <a:gd name="connsiteX6" fmla="*/ 4547152 w 4547152"/>
                <a:gd name="connsiteY6" fmla="*/ 4215848 h 4837049"/>
                <a:gd name="connsiteX7" fmla="*/ 4514033 w 4547152"/>
                <a:gd name="connsiteY7" fmla="*/ 853141 h 4837049"/>
                <a:gd name="connsiteX8" fmla="*/ 2484782 w 4547152"/>
                <a:gd name="connsiteY8" fmla="*/ 853109 h 4837049"/>
                <a:gd name="connsiteX9" fmla="*/ 2484782 w 4547152"/>
                <a:gd name="connsiteY9" fmla="*/ 0 h 4837049"/>
                <a:gd name="connsiteX10" fmla="*/ 16565 w 4547152"/>
                <a:gd name="connsiteY10" fmla="*/ 8283 h 4837049"/>
                <a:gd name="connsiteX0" fmla="*/ 16565 w 4547152"/>
                <a:gd name="connsiteY0" fmla="*/ 8283 h 4837049"/>
                <a:gd name="connsiteX1" fmla="*/ 0 w 4547152"/>
                <a:gd name="connsiteY1" fmla="*/ 3660913 h 4837049"/>
                <a:gd name="connsiteX2" fmla="*/ 1341794 w 4547152"/>
                <a:gd name="connsiteY2" fmla="*/ 3660908 h 4837049"/>
                <a:gd name="connsiteX3" fmla="*/ 1350090 w 4547152"/>
                <a:gd name="connsiteY3" fmla="*/ 4837049 h 4837049"/>
                <a:gd name="connsiteX4" fmla="*/ 3486989 w 4547152"/>
                <a:gd name="connsiteY4" fmla="*/ 4828766 h 4837049"/>
                <a:gd name="connsiteX5" fmla="*/ 3486978 w 4547152"/>
                <a:gd name="connsiteY5" fmla="*/ 4207565 h 4837049"/>
                <a:gd name="connsiteX6" fmla="*/ 4547152 w 4547152"/>
                <a:gd name="connsiteY6" fmla="*/ 4215848 h 4837049"/>
                <a:gd name="connsiteX7" fmla="*/ 4514033 w 4547152"/>
                <a:gd name="connsiteY7" fmla="*/ 853141 h 4837049"/>
                <a:gd name="connsiteX8" fmla="*/ 2484782 w 4547152"/>
                <a:gd name="connsiteY8" fmla="*/ 853109 h 4837049"/>
                <a:gd name="connsiteX9" fmla="*/ 2484782 w 4547152"/>
                <a:gd name="connsiteY9" fmla="*/ 0 h 4837049"/>
                <a:gd name="connsiteX10" fmla="*/ 16565 w 4547152"/>
                <a:gd name="connsiteY10" fmla="*/ 8283 h 4837049"/>
                <a:gd name="connsiteX0" fmla="*/ 16565 w 4547152"/>
                <a:gd name="connsiteY0" fmla="*/ 8283 h 4837049"/>
                <a:gd name="connsiteX1" fmla="*/ 0 w 4547152"/>
                <a:gd name="connsiteY1" fmla="*/ 3660913 h 4837049"/>
                <a:gd name="connsiteX2" fmla="*/ 1341794 w 4547152"/>
                <a:gd name="connsiteY2" fmla="*/ 3660908 h 4837049"/>
                <a:gd name="connsiteX3" fmla="*/ 1350090 w 4547152"/>
                <a:gd name="connsiteY3" fmla="*/ 4837049 h 4837049"/>
                <a:gd name="connsiteX4" fmla="*/ 3486989 w 4547152"/>
                <a:gd name="connsiteY4" fmla="*/ 4828766 h 4837049"/>
                <a:gd name="connsiteX5" fmla="*/ 3486978 w 4547152"/>
                <a:gd name="connsiteY5" fmla="*/ 4207565 h 4837049"/>
                <a:gd name="connsiteX6" fmla="*/ 4547152 w 4547152"/>
                <a:gd name="connsiteY6" fmla="*/ 4215848 h 4837049"/>
                <a:gd name="connsiteX7" fmla="*/ 4514033 w 4547152"/>
                <a:gd name="connsiteY7" fmla="*/ 853141 h 4837049"/>
                <a:gd name="connsiteX8" fmla="*/ 2476505 w 4547152"/>
                <a:gd name="connsiteY8" fmla="*/ 877973 h 4837049"/>
                <a:gd name="connsiteX9" fmla="*/ 2484782 w 4547152"/>
                <a:gd name="connsiteY9" fmla="*/ 0 h 4837049"/>
                <a:gd name="connsiteX10" fmla="*/ 16565 w 4547152"/>
                <a:gd name="connsiteY10" fmla="*/ 8283 h 4837049"/>
                <a:gd name="connsiteX0" fmla="*/ 16565 w 4547152"/>
                <a:gd name="connsiteY0" fmla="*/ 8283 h 4837049"/>
                <a:gd name="connsiteX1" fmla="*/ 0 w 4547152"/>
                <a:gd name="connsiteY1" fmla="*/ 3660913 h 4837049"/>
                <a:gd name="connsiteX2" fmla="*/ 1341794 w 4547152"/>
                <a:gd name="connsiteY2" fmla="*/ 3660908 h 4837049"/>
                <a:gd name="connsiteX3" fmla="*/ 1350090 w 4547152"/>
                <a:gd name="connsiteY3" fmla="*/ 4837049 h 4837049"/>
                <a:gd name="connsiteX4" fmla="*/ 3486989 w 4547152"/>
                <a:gd name="connsiteY4" fmla="*/ 4828766 h 4837049"/>
                <a:gd name="connsiteX5" fmla="*/ 3486978 w 4547152"/>
                <a:gd name="connsiteY5" fmla="*/ 4207565 h 4837049"/>
                <a:gd name="connsiteX6" fmla="*/ 4547152 w 4547152"/>
                <a:gd name="connsiteY6" fmla="*/ 4215848 h 4837049"/>
                <a:gd name="connsiteX7" fmla="*/ 4514033 w 4547152"/>
                <a:gd name="connsiteY7" fmla="*/ 886336 h 4837049"/>
                <a:gd name="connsiteX8" fmla="*/ 2476505 w 4547152"/>
                <a:gd name="connsiteY8" fmla="*/ 877973 h 4837049"/>
                <a:gd name="connsiteX9" fmla="*/ 2484782 w 4547152"/>
                <a:gd name="connsiteY9" fmla="*/ 0 h 4837049"/>
                <a:gd name="connsiteX10" fmla="*/ 16565 w 4547152"/>
                <a:gd name="connsiteY10" fmla="*/ 8283 h 4837049"/>
                <a:gd name="connsiteX0" fmla="*/ 41396 w 4547152"/>
                <a:gd name="connsiteY0" fmla="*/ 8283 h 4837049"/>
                <a:gd name="connsiteX1" fmla="*/ 0 w 4547152"/>
                <a:gd name="connsiteY1" fmla="*/ 3660913 h 4837049"/>
                <a:gd name="connsiteX2" fmla="*/ 1341794 w 4547152"/>
                <a:gd name="connsiteY2" fmla="*/ 3660908 h 4837049"/>
                <a:gd name="connsiteX3" fmla="*/ 1350090 w 4547152"/>
                <a:gd name="connsiteY3" fmla="*/ 4837049 h 4837049"/>
                <a:gd name="connsiteX4" fmla="*/ 3486989 w 4547152"/>
                <a:gd name="connsiteY4" fmla="*/ 4828766 h 4837049"/>
                <a:gd name="connsiteX5" fmla="*/ 3486978 w 4547152"/>
                <a:gd name="connsiteY5" fmla="*/ 4207565 h 4837049"/>
                <a:gd name="connsiteX6" fmla="*/ 4547152 w 4547152"/>
                <a:gd name="connsiteY6" fmla="*/ 4215848 h 4837049"/>
                <a:gd name="connsiteX7" fmla="*/ 4514033 w 4547152"/>
                <a:gd name="connsiteY7" fmla="*/ 886336 h 4837049"/>
                <a:gd name="connsiteX8" fmla="*/ 2476505 w 4547152"/>
                <a:gd name="connsiteY8" fmla="*/ 877973 h 4837049"/>
                <a:gd name="connsiteX9" fmla="*/ 2484782 w 4547152"/>
                <a:gd name="connsiteY9" fmla="*/ 0 h 4837049"/>
                <a:gd name="connsiteX10" fmla="*/ 41396 w 4547152"/>
                <a:gd name="connsiteY10" fmla="*/ 8283 h 4837049"/>
                <a:gd name="connsiteX0" fmla="*/ 8312 w 4514068"/>
                <a:gd name="connsiteY0" fmla="*/ 8283 h 4837049"/>
                <a:gd name="connsiteX1" fmla="*/ 0 w 4514068"/>
                <a:gd name="connsiteY1" fmla="*/ 3652615 h 4837049"/>
                <a:gd name="connsiteX2" fmla="*/ 1308710 w 4514068"/>
                <a:gd name="connsiteY2" fmla="*/ 3660908 h 4837049"/>
                <a:gd name="connsiteX3" fmla="*/ 1317006 w 4514068"/>
                <a:gd name="connsiteY3" fmla="*/ 4837049 h 4837049"/>
                <a:gd name="connsiteX4" fmla="*/ 3453905 w 4514068"/>
                <a:gd name="connsiteY4" fmla="*/ 4828766 h 4837049"/>
                <a:gd name="connsiteX5" fmla="*/ 3453894 w 4514068"/>
                <a:gd name="connsiteY5" fmla="*/ 4207565 h 4837049"/>
                <a:gd name="connsiteX6" fmla="*/ 4514068 w 4514068"/>
                <a:gd name="connsiteY6" fmla="*/ 4215848 h 4837049"/>
                <a:gd name="connsiteX7" fmla="*/ 4480949 w 4514068"/>
                <a:gd name="connsiteY7" fmla="*/ 886336 h 4837049"/>
                <a:gd name="connsiteX8" fmla="*/ 2443421 w 4514068"/>
                <a:gd name="connsiteY8" fmla="*/ 877973 h 4837049"/>
                <a:gd name="connsiteX9" fmla="*/ 2451698 w 4514068"/>
                <a:gd name="connsiteY9" fmla="*/ 0 h 4837049"/>
                <a:gd name="connsiteX10" fmla="*/ 8312 w 4514068"/>
                <a:gd name="connsiteY10" fmla="*/ 8283 h 4837049"/>
                <a:gd name="connsiteX0" fmla="*/ 49667 w 4555423"/>
                <a:gd name="connsiteY0" fmla="*/ 8283 h 4837049"/>
                <a:gd name="connsiteX1" fmla="*/ 0 w 4555423"/>
                <a:gd name="connsiteY1" fmla="*/ 3652615 h 4837049"/>
                <a:gd name="connsiteX2" fmla="*/ 1350065 w 4555423"/>
                <a:gd name="connsiteY2" fmla="*/ 3660908 h 4837049"/>
                <a:gd name="connsiteX3" fmla="*/ 1358361 w 4555423"/>
                <a:gd name="connsiteY3" fmla="*/ 4837049 h 4837049"/>
                <a:gd name="connsiteX4" fmla="*/ 3495260 w 4555423"/>
                <a:gd name="connsiteY4" fmla="*/ 4828766 h 4837049"/>
                <a:gd name="connsiteX5" fmla="*/ 3495249 w 4555423"/>
                <a:gd name="connsiteY5" fmla="*/ 4207565 h 4837049"/>
                <a:gd name="connsiteX6" fmla="*/ 4555423 w 4555423"/>
                <a:gd name="connsiteY6" fmla="*/ 4215848 h 4837049"/>
                <a:gd name="connsiteX7" fmla="*/ 4522304 w 4555423"/>
                <a:gd name="connsiteY7" fmla="*/ 886336 h 4837049"/>
                <a:gd name="connsiteX8" fmla="*/ 2484776 w 4555423"/>
                <a:gd name="connsiteY8" fmla="*/ 877973 h 4837049"/>
                <a:gd name="connsiteX9" fmla="*/ 2493053 w 4555423"/>
                <a:gd name="connsiteY9" fmla="*/ 0 h 4837049"/>
                <a:gd name="connsiteX10" fmla="*/ 49667 w 4555423"/>
                <a:gd name="connsiteY10" fmla="*/ 8283 h 4837049"/>
                <a:gd name="connsiteX0" fmla="*/ 24854 w 4530610"/>
                <a:gd name="connsiteY0" fmla="*/ 8283 h 4837049"/>
                <a:gd name="connsiteX1" fmla="*/ 0 w 4530610"/>
                <a:gd name="connsiteY1" fmla="*/ 3652615 h 4837049"/>
                <a:gd name="connsiteX2" fmla="*/ 1325252 w 4530610"/>
                <a:gd name="connsiteY2" fmla="*/ 3660908 h 4837049"/>
                <a:gd name="connsiteX3" fmla="*/ 1333548 w 4530610"/>
                <a:gd name="connsiteY3" fmla="*/ 4837049 h 4837049"/>
                <a:gd name="connsiteX4" fmla="*/ 3470447 w 4530610"/>
                <a:gd name="connsiteY4" fmla="*/ 4828766 h 4837049"/>
                <a:gd name="connsiteX5" fmla="*/ 3470436 w 4530610"/>
                <a:gd name="connsiteY5" fmla="*/ 4207565 h 4837049"/>
                <a:gd name="connsiteX6" fmla="*/ 4530610 w 4530610"/>
                <a:gd name="connsiteY6" fmla="*/ 4215848 h 4837049"/>
                <a:gd name="connsiteX7" fmla="*/ 4497491 w 4530610"/>
                <a:gd name="connsiteY7" fmla="*/ 886336 h 4837049"/>
                <a:gd name="connsiteX8" fmla="*/ 2459963 w 4530610"/>
                <a:gd name="connsiteY8" fmla="*/ 877973 h 4837049"/>
                <a:gd name="connsiteX9" fmla="*/ 2468240 w 4530610"/>
                <a:gd name="connsiteY9" fmla="*/ 0 h 4837049"/>
                <a:gd name="connsiteX10" fmla="*/ 24854 w 4530610"/>
                <a:gd name="connsiteY10" fmla="*/ 8283 h 4837049"/>
                <a:gd name="connsiteX0" fmla="*/ 24854 w 4530610"/>
                <a:gd name="connsiteY0" fmla="*/ 0 h 4828766"/>
                <a:gd name="connsiteX1" fmla="*/ 0 w 4530610"/>
                <a:gd name="connsiteY1" fmla="*/ 3644332 h 4828766"/>
                <a:gd name="connsiteX2" fmla="*/ 1325252 w 4530610"/>
                <a:gd name="connsiteY2" fmla="*/ 3652625 h 4828766"/>
                <a:gd name="connsiteX3" fmla="*/ 1333548 w 4530610"/>
                <a:gd name="connsiteY3" fmla="*/ 4828766 h 4828766"/>
                <a:gd name="connsiteX4" fmla="*/ 3470447 w 4530610"/>
                <a:gd name="connsiteY4" fmla="*/ 4820483 h 4828766"/>
                <a:gd name="connsiteX5" fmla="*/ 3470436 w 4530610"/>
                <a:gd name="connsiteY5" fmla="*/ 4199282 h 4828766"/>
                <a:gd name="connsiteX6" fmla="*/ 4530610 w 4530610"/>
                <a:gd name="connsiteY6" fmla="*/ 4207565 h 4828766"/>
                <a:gd name="connsiteX7" fmla="*/ 4497491 w 4530610"/>
                <a:gd name="connsiteY7" fmla="*/ 878053 h 4828766"/>
                <a:gd name="connsiteX8" fmla="*/ 2459963 w 4530610"/>
                <a:gd name="connsiteY8" fmla="*/ 869690 h 4828766"/>
                <a:gd name="connsiteX9" fmla="*/ 2418614 w 4530610"/>
                <a:gd name="connsiteY9" fmla="*/ 4 h 4828766"/>
                <a:gd name="connsiteX10" fmla="*/ 24854 w 4530610"/>
                <a:gd name="connsiteY10" fmla="*/ 0 h 4828766"/>
                <a:gd name="connsiteX0" fmla="*/ 24854 w 4530610"/>
                <a:gd name="connsiteY0" fmla="*/ 0 h 4828766"/>
                <a:gd name="connsiteX1" fmla="*/ 0 w 4530610"/>
                <a:gd name="connsiteY1" fmla="*/ 3644332 h 4828766"/>
                <a:gd name="connsiteX2" fmla="*/ 1325252 w 4530610"/>
                <a:gd name="connsiteY2" fmla="*/ 3652625 h 4828766"/>
                <a:gd name="connsiteX3" fmla="*/ 1333548 w 4530610"/>
                <a:gd name="connsiteY3" fmla="*/ 4828766 h 4828766"/>
                <a:gd name="connsiteX4" fmla="*/ 3470447 w 4530610"/>
                <a:gd name="connsiteY4" fmla="*/ 4820483 h 4828766"/>
                <a:gd name="connsiteX5" fmla="*/ 3470436 w 4530610"/>
                <a:gd name="connsiteY5" fmla="*/ 4199282 h 4828766"/>
                <a:gd name="connsiteX6" fmla="*/ 4530610 w 4530610"/>
                <a:gd name="connsiteY6" fmla="*/ 4207565 h 4828766"/>
                <a:gd name="connsiteX7" fmla="*/ 4497491 w 4530610"/>
                <a:gd name="connsiteY7" fmla="*/ 878053 h 4828766"/>
                <a:gd name="connsiteX8" fmla="*/ 2426925 w 4530610"/>
                <a:gd name="connsiteY8" fmla="*/ 861401 h 4828766"/>
                <a:gd name="connsiteX9" fmla="*/ 2418614 w 4530610"/>
                <a:gd name="connsiteY9" fmla="*/ 4 h 4828766"/>
                <a:gd name="connsiteX10" fmla="*/ 24854 w 4530610"/>
                <a:gd name="connsiteY10" fmla="*/ 0 h 4828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530610" h="4828766">
                  <a:moveTo>
                    <a:pt x="24854" y="0"/>
                  </a:moveTo>
                  <a:cubicBezTo>
                    <a:pt x="19332" y="1217543"/>
                    <a:pt x="5522" y="2426789"/>
                    <a:pt x="0" y="3644332"/>
                  </a:cubicBezTo>
                  <a:lnTo>
                    <a:pt x="1325252" y="3652625"/>
                  </a:lnTo>
                  <a:cubicBezTo>
                    <a:pt x="1325252" y="4055712"/>
                    <a:pt x="1333548" y="4425679"/>
                    <a:pt x="1333548" y="4828766"/>
                  </a:cubicBezTo>
                  <a:lnTo>
                    <a:pt x="3470447" y="4820483"/>
                  </a:lnTo>
                  <a:cubicBezTo>
                    <a:pt x="3470443" y="4621693"/>
                    <a:pt x="3470440" y="4398072"/>
                    <a:pt x="3470436" y="4199282"/>
                  </a:cubicBezTo>
                  <a:lnTo>
                    <a:pt x="4530610" y="4207565"/>
                  </a:lnTo>
                  <a:lnTo>
                    <a:pt x="4497491" y="878053"/>
                  </a:lnTo>
                  <a:lnTo>
                    <a:pt x="2426925" y="861401"/>
                  </a:lnTo>
                  <a:cubicBezTo>
                    <a:pt x="2424155" y="574269"/>
                    <a:pt x="2421384" y="287136"/>
                    <a:pt x="2418614" y="4"/>
                  </a:cubicBezTo>
                  <a:lnTo>
                    <a:pt x="24854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43922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 dirty="0"/>
            </a:p>
          </p:txBody>
        </p:sp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AE096A9B-3520-4C66-8BAD-CC2584051A05}"/>
                </a:ext>
              </a:extLst>
            </p:cNvPr>
            <p:cNvSpPr/>
            <p:nvPr/>
          </p:nvSpPr>
          <p:spPr>
            <a:xfrm>
              <a:off x="6814002" y="1057843"/>
              <a:ext cx="541444" cy="786287"/>
            </a:xfrm>
            <a:prstGeom prst="rect">
              <a:avLst/>
            </a:prstGeom>
            <a:solidFill>
              <a:srgbClr val="FFFF00">
                <a:alpha val="43922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800">
                <a:solidFill>
                  <a:sysClr val="windowText" lastClr="000000"/>
                </a:solidFill>
              </a:endParaRPr>
            </a:p>
          </p:txBody>
        </p:sp>
        <p:sp>
          <p:nvSpPr>
            <p:cNvPr id="4" name="テキスト ボックス 20">
              <a:extLst>
                <a:ext uri="{FF2B5EF4-FFF2-40B4-BE49-F238E27FC236}">
                  <a16:creationId xmlns:a16="http://schemas.microsoft.com/office/drawing/2014/main" id="{B04F2C7F-2D11-4A07-B4A1-7C8DDE030C2D}"/>
                </a:ext>
              </a:extLst>
            </p:cNvPr>
            <p:cNvSpPr txBox="1"/>
            <p:nvPr/>
          </p:nvSpPr>
          <p:spPr>
            <a:xfrm>
              <a:off x="6789875" y="1269496"/>
              <a:ext cx="574426" cy="36228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2000" b="1" dirty="0">
                  <a:solidFill>
                    <a:schemeClr val="tx1"/>
                  </a:solidFill>
                </a:rPr>
                <a:t>EV</a:t>
              </a:r>
              <a:endParaRPr kumimoji="1" lang="ja-JP" alt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68910B5B-912C-482A-867D-17FCE4118986}"/>
                </a:ext>
              </a:extLst>
            </p:cNvPr>
            <p:cNvSpPr/>
            <p:nvPr/>
          </p:nvSpPr>
          <p:spPr>
            <a:xfrm>
              <a:off x="7450577" y="1062896"/>
              <a:ext cx="1328519" cy="782872"/>
            </a:xfrm>
            <a:prstGeom prst="rect">
              <a:avLst/>
            </a:prstGeom>
            <a:solidFill>
              <a:srgbClr val="FFFF00">
                <a:alpha val="43922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80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テキスト ボックス 26">
              <a:extLst>
                <a:ext uri="{FF2B5EF4-FFF2-40B4-BE49-F238E27FC236}">
                  <a16:creationId xmlns:a16="http://schemas.microsoft.com/office/drawing/2014/main" id="{E1FED16F-3B6C-498E-A338-16C123A7A9D3}"/>
                </a:ext>
              </a:extLst>
            </p:cNvPr>
            <p:cNvSpPr txBox="1"/>
            <p:nvPr/>
          </p:nvSpPr>
          <p:spPr>
            <a:xfrm>
              <a:off x="7504961" y="1200616"/>
              <a:ext cx="1226531" cy="52933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2000" b="1">
                  <a:solidFill>
                    <a:schemeClr val="tx1"/>
                  </a:solidFill>
                </a:rPr>
                <a:t>屋外階段</a:t>
              </a: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13F264D7-B82F-7016-8B60-9F1316C63B54}"/>
                </a:ext>
              </a:extLst>
            </p:cNvPr>
            <p:cNvSpPr/>
            <p:nvPr/>
          </p:nvSpPr>
          <p:spPr>
            <a:xfrm>
              <a:off x="3326164" y="993372"/>
              <a:ext cx="5539672" cy="4871256"/>
            </a:xfrm>
            <a:custGeom>
              <a:avLst/>
              <a:gdLst>
                <a:gd name="connsiteX0" fmla="*/ 0 w 5562600"/>
                <a:gd name="connsiteY0" fmla="*/ 38100 h 3952875"/>
                <a:gd name="connsiteX1" fmla="*/ 933450 w 5562600"/>
                <a:gd name="connsiteY1" fmla="*/ 1685925 h 3952875"/>
                <a:gd name="connsiteX2" fmla="*/ 904875 w 5562600"/>
                <a:gd name="connsiteY2" fmla="*/ 3000375 h 3952875"/>
                <a:gd name="connsiteX3" fmla="*/ 1552575 w 5562600"/>
                <a:gd name="connsiteY3" fmla="*/ 3000375 h 3952875"/>
                <a:gd name="connsiteX4" fmla="*/ 2047875 w 5562600"/>
                <a:gd name="connsiteY4" fmla="*/ 3952875 h 3952875"/>
                <a:gd name="connsiteX5" fmla="*/ 5562600 w 5562600"/>
                <a:gd name="connsiteY5" fmla="*/ 3943350 h 3952875"/>
                <a:gd name="connsiteX6" fmla="*/ 5534025 w 5562600"/>
                <a:gd name="connsiteY6" fmla="*/ 0 h 3952875"/>
                <a:gd name="connsiteX7" fmla="*/ 0 w 5562600"/>
                <a:gd name="connsiteY7" fmla="*/ 38100 h 3952875"/>
                <a:gd name="connsiteX0" fmla="*/ 0 w 5562600"/>
                <a:gd name="connsiteY0" fmla="*/ 0 h 3914775"/>
                <a:gd name="connsiteX1" fmla="*/ 933450 w 5562600"/>
                <a:gd name="connsiteY1" fmla="*/ 1647825 h 3914775"/>
                <a:gd name="connsiteX2" fmla="*/ 904875 w 5562600"/>
                <a:gd name="connsiteY2" fmla="*/ 2962275 h 3914775"/>
                <a:gd name="connsiteX3" fmla="*/ 1552575 w 5562600"/>
                <a:gd name="connsiteY3" fmla="*/ 2962275 h 3914775"/>
                <a:gd name="connsiteX4" fmla="*/ 2047875 w 5562600"/>
                <a:gd name="connsiteY4" fmla="*/ 3914775 h 3914775"/>
                <a:gd name="connsiteX5" fmla="*/ 5562600 w 5562600"/>
                <a:gd name="connsiteY5" fmla="*/ 3905250 h 3914775"/>
                <a:gd name="connsiteX6" fmla="*/ 5524902 w 5562600"/>
                <a:gd name="connsiteY6" fmla="*/ 6234 h 3914775"/>
                <a:gd name="connsiteX7" fmla="*/ 0 w 5562600"/>
                <a:gd name="connsiteY7" fmla="*/ 0 h 3914775"/>
                <a:gd name="connsiteX0" fmla="*/ 0 w 5535117"/>
                <a:gd name="connsiteY0" fmla="*/ 0 h 3914775"/>
                <a:gd name="connsiteX1" fmla="*/ 933450 w 5535117"/>
                <a:gd name="connsiteY1" fmla="*/ 1647825 h 3914775"/>
                <a:gd name="connsiteX2" fmla="*/ 904875 w 5535117"/>
                <a:gd name="connsiteY2" fmla="*/ 2962275 h 3914775"/>
                <a:gd name="connsiteX3" fmla="*/ 1552575 w 5535117"/>
                <a:gd name="connsiteY3" fmla="*/ 2962275 h 3914775"/>
                <a:gd name="connsiteX4" fmla="*/ 2047875 w 5535117"/>
                <a:gd name="connsiteY4" fmla="*/ 3914775 h 3914775"/>
                <a:gd name="connsiteX5" fmla="*/ 5535117 w 5535117"/>
                <a:gd name="connsiteY5" fmla="*/ 3905251 h 3914775"/>
                <a:gd name="connsiteX6" fmla="*/ 5524902 w 5535117"/>
                <a:gd name="connsiteY6" fmla="*/ 6234 h 3914775"/>
                <a:gd name="connsiteX7" fmla="*/ 0 w 5535117"/>
                <a:gd name="connsiteY7" fmla="*/ 0 h 3914775"/>
                <a:gd name="connsiteX0" fmla="*/ 0 w 5535117"/>
                <a:gd name="connsiteY0" fmla="*/ 0 h 3914775"/>
                <a:gd name="connsiteX1" fmla="*/ 905967 w 5535117"/>
                <a:gd name="connsiteY1" fmla="*/ 1640436 h 3914775"/>
                <a:gd name="connsiteX2" fmla="*/ 904875 w 5535117"/>
                <a:gd name="connsiteY2" fmla="*/ 2962275 h 3914775"/>
                <a:gd name="connsiteX3" fmla="*/ 1552575 w 5535117"/>
                <a:gd name="connsiteY3" fmla="*/ 2962275 h 3914775"/>
                <a:gd name="connsiteX4" fmla="*/ 2047875 w 5535117"/>
                <a:gd name="connsiteY4" fmla="*/ 3914775 h 3914775"/>
                <a:gd name="connsiteX5" fmla="*/ 5535117 w 5535117"/>
                <a:gd name="connsiteY5" fmla="*/ 3905251 h 3914775"/>
                <a:gd name="connsiteX6" fmla="*/ 5524902 w 5535117"/>
                <a:gd name="connsiteY6" fmla="*/ 6234 h 3914775"/>
                <a:gd name="connsiteX7" fmla="*/ 0 w 5535117"/>
                <a:gd name="connsiteY7" fmla="*/ 0 h 3914775"/>
                <a:gd name="connsiteX0" fmla="*/ 0 w 5535117"/>
                <a:gd name="connsiteY0" fmla="*/ 0 h 3905251"/>
                <a:gd name="connsiteX1" fmla="*/ 905967 w 5535117"/>
                <a:gd name="connsiteY1" fmla="*/ 1640436 h 3905251"/>
                <a:gd name="connsiteX2" fmla="*/ 904875 w 5535117"/>
                <a:gd name="connsiteY2" fmla="*/ 2962275 h 3905251"/>
                <a:gd name="connsiteX3" fmla="*/ 1552575 w 5535117"/>
                <a:gd name="connsiteY3" fmla="*/ 2962275 h 3905251"/>
                <a:gd name="connsiteX4" fmla="*/ 2047875 w 5535117"/>
                <a:gd name="connsiteY4" fmla="*/ 3895139 h 3905251"/>
                <a:gd name="connsiteX5" fmla="*/ 5535117 w 5535117"/>
                <a:gd name="connsiteY5" fmla="*/ 3905251 h 3905251"/>
                <a:gd name="connsiteX6" fmla="*/ 5524902 w 5535117"/>
                <a:gd name="connsiteY6" fmla="*/ 6234 h 3905251"/>
                <a:gd name="connsiteX7" fmla="*/ 0 w 5535117"/>
                <a:gd name="connsiteY7" fmla="*/ 0 h 3905251"/>
                <a:gd name="connsiteX0" fmla="*/ 0 w 5543423"/>
                <a:gd name="connsiteY0" fmla="*/ 0 h 3895139"/>
                <a:gd name="connsiteX1" fmla="*/ 905967 w 5543423"/>
                <a:gd name="connsiteY1" fmla="*/ 1640436 h 3895139"/>
                <a:gd name="connsiteX2" fmla="*/ 904875 w 5543423"/>
                <a:gd name="connsiteY2" fmla="*/ 2962275 h 3895139"/>
                <a:gd name="connsiteX3" fmla="*/ 1552575 w 5543423"/>
                <a:gd name="connsiteY3" fmla="*/ 2962275 h 3895139"/>
                <a:gd name="connsiteX4" fmla="*/ 2047875 w 5543423"/>
                <a:gd name="connsiteY4" fmla="*/ 3895139 h 3895139"/>
                <a:gd name="connsiteX5" fmla="*/ 5543423 w 5543423"/>
                <a:gd name="connsiteY5" fmla="*/ 3879052 h 3895139"/>
                <a:gd name="connsiteX6" fmla="*/ 5524902 w 5543423"/>
                <a:gd name="connsiteY6" fmla="*/ 6234 h 3895139"/>
                <a:gd name="connsiteX7" fmla="*/ 0 w 5543423"/>
                <a:gd name="connsiteY7" fmla="*/ 0 h 3895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543423" h="3895139">
                  <a:moveTo>
                    <a:pt x="0" y="0"/>
                  </a:moveTo>
                  <a:lnTo>
                    <a:pt x="905967" y="1640436"/>
                  </a:lnTo>
                  <a:lnTo>
                    <a:pt x="904875" y="2962275"/>
                  </a:lnTo>
                  <a:lnTo>
                    <a:pt x="1552575" y="2962275"/>
                  </a:lnTo>
                  <a:lnTo>
                    <a:pt x="2047875" y="3895139"/>
                  </a:lnTo>
                  <a:lnTo>
                    <a:pt x="5543423" y="3879052"/>
                  </a:lnTo>
                  <a:cubicBezTo>
                    <a:pt x="5537249" y="2588113"/>
                    <a:pt x="5531076" y="1297173"/>
                    <a:pt x="5524902" y="6234"/>
                  </a:cubicBezTo>
                  <a:lnTo>
                    <a:pt x="0" y="0"/>
                  </a:lnTo>
                  <a:close/>
                </a:path>
              </a:pathLst>
            </a:cu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800">
                <a:solidFill>
                  <a:sysClr val="windowText" lastClr="000000"/>
                </a:solidFill>
              </a:endParaRPr>
            </a:p>
          </p:txBody>
        </p:sp>
        <p:sp>
          <p:nvSpPr>
            <p:cNvPr id="8" name="テキスト ボックス 43">
              <a:extLst>
                <a:ext uri="{FF2B5EF4-FFF2-40B4-BE49-F238E27FC236}">
                  <a16:creationId xmlns:a16="http://schemas.microsoft.com/office/drawing/2014/main" id="{8215C82A-4E4C-0B97-7CC4-875F5732C6F4}"/>
                </a:ext>
              </a:extLst>
            </p:cNvPr>
            <p:cNvSpPr txBox="1"/>
            <p:nvPr/>
          </p:nvSpPr>
          <p:spPr>
            <a:xfrm>
              <a:off x="4676381" y="2583830"/>
              <a:ext cx="3756713" cy="1355258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3200" b="1">
                  <a:solidFill>
                    <a:sysClr val="windowText" lastClr="000000"/>
                  </a:solidFill>
                </a:rPr>
                <a:t>センター専用部分</a:t>
              </a:r>
              <a:endParaRPr kumimoji="1" lang="en-US" altLang="ja-JP" sz="3200" b="1">
                <a:solidFill>
                  <a:sysClr val="windowText" lastClr="000000"/>
                </a:solidFill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3B9B45E6-99C6-4A56-8153-0EF36A08B55B}"/>
                </a:ext>
              </a:extLst>
            </p:cNvPr>
            <p:cNvSpPr/>
            <p:nvPr/>
          </p:nvSpPr>
          <p:spPr>
            <a:xfrm>
              <a:off x="7809398" y="5256605"/>
              <a:ext cx="976575" cy="560159"/>
            </a:xfrm>
            <a:prstGeom prst="rect">
              <a:avLst/>
            </a:prstGeom>
            <a:solidFill>
              <a:schemeClr val="bg1">
                <a:lumMod val="85000"/>
                <a:alpha val="43922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DAC2BF8B-4935-4B45-83FF-90AC6D5998D9}"/>
                </a:ext>
              </a:extLst>
            </p:cNvPr>
            <p:cNvSpPr/>
            <p:nvPr/>
          </p:nvSpPr>
          <p:spPr>
            <a:xfrm>
              <a:off x="3403228" y="1042958"/>
              <a:ext cx="845981" cy="1892674"/>
            </a:xfrm>
            <a:custGeom>
              <a:avLst/>
              <a:gdLst>
                <a:gd name="connsiteX0" fmla="*/ 0 w 861391"/>
                <a:gd name="connsiteY0" fmla="*/ 0 h 1905000"/>
                <a:gd name="connsiteX1" fmla="*/ 861391 w 861391"/>
                <a:gd name="connsiteY1" fmla="*/ 33131 h 1905000"/>
                <a:gd name="connsiteX2" fmla="*/ 836544 w 861391"/>
                <a:gd name="connsiteY2" fmla="*/ 1905000 h 1905000"/>
                <a:gd name="connsiteX3" fmla="*/ 0 w 861391"/>
                <a:gd name="connsiteY3" fmla="*/ 0 h 1905000"/>
                <a:gd name="connsiteX0" fmla="*/ 0 w 853046"/>
                <a:gd name="connsiteY0" fmla="*/ 0 h 1880111"/>
                <a:gd name="connsiteX1" fmla="*/ 853046 w 853046"/>
                <a:gd name="connsiteY1" fmla="*/ 8242 h 1880111"/>
                <a:gd name="connsiteX2" fmla="*/ 828199 w 853046"/>
                <a:gd name="connsiteY2" fmla="*/ 1880111 h 1880111"/>
                <a:gd name="connsiteX3" fmla="*/ 0 w 853046"/>
                <a:gd name="connsiteY3" fmla="*/ 0 h 1880111"/>
                <a:gd name="connsiteX0" fmla="*/ 0 w 853231"/>
                <a:gd name="connsiteY0" fmla="*/ 0 h 1880111"/>
                <a:gd name="connsiteX1" fmla="*/ 853046 w 853231"/>
                <a:gd name="connsiteY1" fmla="*/ 8242 h 1880111"/>
                <a:gd name="connsiteX2" fmla="*/ 853231 w 853231"/>
                <a:gd name="connsiteY2" fmla="*/ 1880111 h 1880111"/>
                <a:gd name="connsiteX3" fmla="*/ 0 w 853231"/>
                <a:gd name="connsiteY3" fmla="*/ 0 h 1880111"/>
                <a:gd name="connsiteX0" fmla="*/ 0 w 853046"/>
                <a:gd name="connsiteY0" fmla="*/ 0 h 1863574"/>
                <a:gd name="connsiteX1" fmla="*/ 853046 w 853046"/>
                <a:gd name="connsiteY1" fmla="*/ 8242 h 1863574"/>
                <a:gd name="connsiteX2" fmla="*/ 828385 w 853046"/>
                <a:gd name="connsiteY2" fmla="*/ 1863574 h 1863574"/>
                <a:gd name="connsiteX3" fmla="*/ 0 w 853046"/>
                <a:gd name="connsiteY3" fmla="*/ 0 h 1863574"/>
                <a:gd name="connsiteX0" fmla="*/ 0 w 853046"/>
                <a:gd name="connsiteY0" fmla="*/ 0 h 1880139"/>
                <a:gd name="connsiteX1" fmla="*/ 853046 w 853046"/>
                <a:gd name="connsiteY1" fmla="*/ 8242 h 1880139"/>
                <a:gd name="connsiteX2" fmla="*/ 836730 w 853046"/>
                <a:gd name="connsiteY2" fmla="*/ 1880139 h 1880139"/>
                <a:gd name="connsiteX3" fmla="*/ 0 w 853046"/>
                <a:gd name="connsiteY3" fmla="*/ 0 h 1880139"/>
                <a:gd name="connsiteX0" fmla="*/ 0 w 853046"/>
                <a:gd name="connsiteY0" fmla="*/ 0 h 1904945"/>
                <a:gd name="connsiteX1" fmla="*/ 853046 w 853046"/>
                <a:gd name="connsiteY1" fmla="*/ 8242 h 1904945"/>
                <a:gd name="connsiteX2" fmla="*/ 836730 w 853046"/>
                <a:gd name="connsiteY2" fmla="*/ 1904945 h 1904945"/>
                <a:gd name="connsiteX3" fmla="*/ 0 w 853046"/>
                <a:gd name="connsiteY3" fmla="*/ 0 h 1904945"/>
                <a:gd name="connsiteX0" fmla="*/ 0 w 844701"/>
                <a:gd name="connsiteY0" fmla="*/ 27 h 1904972"/>
                <a:gd name="connsiteX1" fmla="*/ 844701 w 844701"/>
                <a:gd name="connsiteY1" fmla="*/ 0 h 1904972"/>
                <a:gd name="connsiteX2" fmla="*/ 836730 w 844701"/>
                <a:gd name="connsiteY2" fmla="*/ 1904972 h 1904972"/>
                <a:gd name="connsiteX3" fmla="*/ 0 w 844701"/>
                <a:gd name="connsiteY3" fmla="*/ 27 h 1904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44701" h="1904972">
                  <a:moveTo>
                    <a:pt x="0" y="27"/>
                  </a:moveTo>
                  <a:lnTo>
                    <a:pt x="844701" y="0"/>
                  </a:lnTo>
                  <a:cubicBezTo>
                    <a:pt x="844763" y="623956"/>
                    <a:pt x="836668" y="1281016"/>
                    <a:pt x="836730" y="1904972"/>
                  </a:cubicBezTo>
                  <a:lnTo>
                    <a:pt x="0" y="27"/>
                  </a:lnTo>
                  <a:close/>
                </a:path>
              </a:pathLst>
            </a:custGeom>
            <a:solidFill>
              <a:schemeClr val="bg1">
                <a:lumMod val="85000"/>
                <a:alpha val="43922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11" name="フリーフォーム: 図形 10">
              <a:extLst>
                <a:ext uri="{FF2B5EF4-FFF2-40B4-BE49-F238E27FC236}">
                  <a16:creationId xmlns:a16="http://schemas.microsoft.com/office/drawing/2014/main" id="{06CA9593-8731-43B8-8EFB-234119BF1905}"/>
                </a:ext>
              </a:extLst>
            </p:cNvPr>
            <p:cNvSpPr/>
            <p:nvPr/>
          </p:nvSpPr>
          <p:spPr>
            <a:xfrm>
              <a:off x="4944177" y="4702709"/>
              <a:ext cx="633812" cy="1139083"/>
            </a:xfrm>
            <a:custGeom>
              <a:avLst/>
              <a:gdLst>
                <a:gd name="connsiteX0" fmla="*/ 0 w 637761"/>
                <a:gd name="connsiteY0" fmla="*/ 0 h 1134718"/>
                <a:gd name="connsiteX1" fmla="*/ 637761 w 637761"/>
                <a:gd name="connsiteY1" fmla="*/ 16566 h 1134718"/>
                <a:gd name="connsiteX2" fmla="*/ 637761 w 637761"/>
                <a:gd name="connsiteY2" fmla="*/ 1134718 h 1134718"/>
                <a:gd name="connsiteX3" fmla="*/ 472109 w 637761"/>
                <a:gd name="connsiteY3" fmla="*/ 1134718 h 1134718"/>
                <a:gd name="connsiteX4" fmla="*/ 0 w 637761"/>
                <a:gd name="connsiteY4" fmla="*/ 0 h 1134718"/>
                <a:gd name="connsiteX0" fmla="*/ 0 w 637761"/>
                <a:gd name="connsiteY0" fmla="*/ 0 h 1159636"/>
                <a:gd name="connsiteX1" fmla="*/ 637761 w 637761"/>
                <a:gd name="connsiteY1" fmla="*/ 16566 h 1159636"/>
                <a:gd name="connsiteX2" fmla="*/ 637761 w 637761"/>
                <a:gd name="connsiteY2" fmla="*/ 1134718 h 1159636"/>
                <a:gd name="connsiteX3" fmla="*/ 472109 w 637761"/>
                <a:gd name="connsiteY3" fmla="*/ 1159636 h 1159636"/>
                <a:gd name="connsiteX4" fmla="*/ 0 w 637761"/>
                <a:gd name="connsiteY4" fmla="*/ 0 h 1159636"/>
                <a:gd name="connsiteX0" fmla="*/ 0 w 646044"/>
                <a:gd name="connsiteY0" fmla="*/ 0 h 1176247"/>
                <a:gd name="connsiteX1" fmla="*/ 637761 w 646044"/>
                <a:gd name="connsiteY1" fmla="*/ 16566 h 1176247"/>
                <a:gd name="connsiteX2" fmla="*/ 646044 w 646044"/>
                <a:gd name="connsiteY2" fmla="*/ 1176247 h 1176247"/>
                <a:gd name="connsiteX3" fmla="*/ 472109 w 646044"/>
                <a:gd name="connsiteY3" fmla="*/ 1159636 h 1176247"/>
                <a:gd name="connsiteX4" fmla="*/ 0 w 646044"/>
                <a:gd name="connsiteY4" fmla="*/ 0 h 1176247"/>
                <a:gd name="connsiteX0" fmla="*/ 0 w 646044"/>
                <a:gd name="connsiteY0" fmla="*/ 8419 h 1184666"/>
                <a:gd name="connsiteX1" fmla="*/ 646002 w 646044"/>
                <a:gd name="connsiteY1" fmla="*/ 0 h 1184666"/>
                <a:gd name="connsiteX2" fmla="*/ 646044 w 646044"/>
                <a:gd name="connsiteY2" fmla="*/ 1184666 h 1184666"/>
                <a:gd name="connsiteX3" fmla="*/ 472109 w 646044"/>
                <a:gd name="connsiteY3" fmla="*/ 1168055 h 1184666"/>
                <a:gd name="connsiteX4" fmla="*/ 0 w 646044"/>
                <a:gd name="connsiteY4" fmla="*/ 8419 h 1184666"/>
                <a:gd name="connsiteX0" fmla="*/ 0 w 646044"/>
                <a:gd name="connsiteY0" fmla="*/ 8419 h 1184711"/>
                <a:gd name="connsiteX1" fmla="*/ 646002 w 646044"/>
                <a:gd name="connsiteY1" fmla="*/ 0 h 1184711"/>
                <a:gd name="connsiteX2" fmla="*/ 646044 w 646044"/>
                <a:gd name="connsiteY2" fmla="*/ 1184666 h 1184711"/>
                <a:gd name="connsiteX3" fmla="*/ 472109 w 646044"/>
                <a:gd name="connsiteY3" fmla="*/ 1184711 h 1184711"/>
                <a:gd name="connsiteX4" fmla="*/ 0 w 646044"/>
                <a:gd name="connsiteY4" fmla="*/ 8419 h 1184711"/>
                <a:gd name="connsiteX0" fmla="*/ 0 w 646002"/>
                <a:gd name="connsiteY0" fmla="*/ 8419 h 1184711"/>
                <a:gd name="connsiteX1" fmla="*/ 646002 w 646002"/>
                <a:gd name="connsiteY1" fmla="*/ 0 h 1184711"/>
                <a:gd name="connsiteX2" fmla="*/ 629720 w 646002"/>
                <a:gd name="connsiteY2" fmla="*/ 1118218 h 1184711"/>
                <a:gd name="connsiteX3" fmla="*/ 472109 w 646002"/>
                <a:gd name="connsiteY3" fmla="*/ 1184711 h 1184711"/>
                <a:gd name="connsiteX4" fmla="*/ 0 w 646002"/>
                <a:gd name="connsiteY4" fmla="*/ 8419 h 1184711"/>
                <a:gd name="connsiteX0" fmla="*/ 0 w 646002"/>
                <a:gd name="connsiteY0" fmla="*/ 8419 h 1184711"/>
                <a:gd name="connsiteX1" fmla="*/ 646002 w 646002"/>
                <a:gd name="connsiteY1" fmla="*/ 0 h 1184711"/>
                <a:gd name="connsiteX2" fmla="*/ 629720 w 646002"/>
                <a:gd name="connsiteY2" fmla="*/ 1151621 h 1184711"/>
                <a:gd name="connsiteX3" fmla="*/ 472109 w 646002"/>
                <a:gd name="connsiteY3" fmla="*/ 1184711 h 1184711"/>
                <a:gd name="connsiteX4" fmla="*/ 0 w 646002"/>
                <a:gd name="connsiteY4" fmla="*/ 8419 h 1184711"/>
                <a:gd name="connsiteX0" fmla="*/ 0 w 646002"/>
                <a:gd name="connsiteY0" fmla="*/ 8419 h 1151621"/>
                <a:gd name="connsiteX1" fmla="*/ 646002 w 646002"/>
                <a:gd name="connsiteY1" fmla="*/ 0 h 1151621"/>
                <a:gd name="connsiteX2" fmla="*/ 629720 w 646002"/>
                <a:gd name="connsiteY2" fmla="*/ 1151621 h 1151621"/>
                <a:gd name="connsiteX3" fmla="*/ 463947 w 646002"/>
                <a:gd name="connsiteY3" fmla="*/ 1143181 h 1151621"/>
                <a:gd name="connsiteX4" fmla="*/ 0 w 646002"/>
                <a:gd name="connsiteY4" fmla="*/ 8419 h 1151621"/>
                <a:gd name="connsiteX0" fmla="*/ 0 w 646002"/>
                <a:gd name="connsiteY0" fmla="*/ 8419 h 1151621"/>
                <a:gd name="connsiteX1" fmla="*/ 646002 w 646002"/>
                <a:gd name="connsiteY1" fmla="*/ 0 h 1151621"/>
                <a:gd name="connsiteX2" fmla="*/ 629720 w 646002"/>
                <a:gd name="connsiteY2" fmla="*/ 1151621 h 1151621"/>
                <a:gd name="connsiteX3" fmla="*/ 447623 w 646002"/>
                <a:gd name="connsiteY3" fmla="*/ 1151509 h 1151621"/>
                <a:gd name="connsiteX4" fmla="*/ 0 w 646002"/>
                <a:gd name="connsiteY4" fmla="*/ 8419 h 1151621"/>
                <a:gd name="connsiteX0" fmla="*/ 0 w 629720"/>
                <a:gd name="connsiteY0" fmla="*/ 113 h 1143315"/>
                <a:gd name="connsiteX1" fmla="*/ 629678 w 629720"/>
                <a:gd name="connsiteY1" fmla="*/ 0 h 1143315"/>
                <a:gd name="connsiteX2" fmla="*/ 629720 w 629720"/>
                <a:gd name="connsiteY2" fmla="*/ 1143315 h 1143315"/>
                <a:gd name="connsiteX3" fmla="*/ 447623 w 629720"/>
                <a:gd name="connsiteY3" fmla="*/ 1143203 h 1143315"/>
                <a:gd name="connsiteX4" fmla="*/ 0 w 629720"/>
                <a:gd name="connsiteY4" fmla="*/ 113 h 1143315"/>
                <a:gd name="connsiteX0" fmla="*/ 0 w 629720"/>
                <a:gd name="connsiteY0" fmla="*/ 8418 h 1151620"/>
                <a:gd name="connsiteX1" fmla="*/ 613353 w 629720"/>
                <a:gd name="connsiteY1" fmla="*/ 0 h 1151620"/>
                <a:gd name="connsiteX2" fmla="*/ 629720 w 629720"/>
                <a:gd name="connsiteY2" fmla="*/ 1151620 h 1151620"/>
                <a:gd name="connsiteX3" fmla="*/ 447623 w 629720"/>
                <a:gd name="connsiteY3" fmla="*/ 1151508 h 1151620"/>
                <a:gd name="connsiteX4" fmla="*/ 0 w 629720"/>
                <a:gd name="connsiteY4" fmla="*/ 8418 h 1151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9720" h="1151620">
                  <a:moveTo>
                    <a:pt x="0" y="8418"/>
                  </a:moveTo>
                  <a:lnTo>
                    <a:pt x="613353" y="0"/>
                  </a:lnTo>
                  <a:cubicBezTo>
                    <a:pt x="613367" y="394889"/>
                    <a:pt x="629706" y="756731"/>
                    <a:pt x="629720" y="1151620"/>
                  </a:cubicBezTo>
                  <a:lnTo>
                    <a:pt x="447623" y="1151508"/>
                  </a:lnTo>
                  <a:lnTo>
                    <a:pt x="0" y="8418"/>
                  </a:lnTo>
                  <a:close/>
                </a:path>
              </a:pathLst>
            </a:custGeom>
            <a:solidFill>
              <a:schemeClr val="bg1">
                <a:lumMod val="85000"/>
                <a:alpha val="43922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12" name="テキスト ボックス 83">
              <a:extLst>
                <a:ext uri="{FF2B5EF4-FFF2-40B4-BE49-F238E27FC236}">
                  <a16:creationId xmlns:a16="http://schemas.microsoft.com/office/drawing/2014/main" id="{5FB9EAB8-76D2-4B5D-ABEC-A3E48C6D95BA}"/>
                </a:ext>
              </a:extLst>
            </p:cNvPr>
            <p:cNvSpPr txBox="1"/>
            <p:nvPr/>
          </p:nvSpPr>
          <p:spPr>
            <a:xfrm>
              <a:off x="7875660" y="5397467"/>
              <a:ext cx="864482" cy="346686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050" b="1">
                  <a:solidFill>
                    <a:sysClr val="windowText" lastClr="000000"/>
                  </a:solidFill>
                </a:rPr>
                <a:t>バルコニー</a:t>
              </a:r>
            </a:p>
          </p:txBody>
        </p:sp>
        <p:sp>
          <p:nvSpPr>
            <p:cNvPr id="13" name="テキスト ボックス 88">
              <a:extLst>
                <a:ext uri="{FF2B5EF4-FFF2-40B4-BE49-F238E27FC236}">
                  <a16:creationId xmlns:a16="http://schemas.microsoft.com/office/drawing/2014/main" id="{99775633-AB2C-4B70-B39B-D834549571F6}"/>
                </a:ext>
              </a:extLst>
            </p:cNvPr>
            <p:cNvSpPr txBox="1"/>
            <p:nvPr/>
          </p:nvSpPr>
          <p:spPr>
            <a:xfrm>
              <a:off x="3872077" y="1005988"/>
              <a:ext cx="304524" cy="1377768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vert="wordArtVertRtl"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100" b="1"/>
                <a:t>バルコニー</a:t>
              </a:r>
            </a:p>
          </p:txBody>
        </p:sp>
        <p:sp>
          <p:nvSpPr>
            <p:cNvPr id="14" name="テキスト ボックス 91">
              <a:extLst>
                <a:ext uri="{FF2B5EF4-FFF2-40B4-BE49-F238E27FC236}">
                  <a16:creationId xmlns:a16="http://schemas.microsoft.com/office/drawing/2014/main" id="{15E50E8A-1DE2-464F-AEC2-2FBEBA95D1F4}"/>
                </a:ext>
              </a:extLst>
            </p:cNvPr>
            <p:cNvSpPr txBox="1"/>
            <p:nvPr/>
          </p:nvSpPr>
          <p:spPr>
            <a:xfrm>
              <a:off x="5245441" y="4645509"/>
              <a:ext cx="298174" cy="1032384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vert="wordArtVertRtl"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900" b="1"/>
                <a:t>バルコニー</a:t>
              </a:r>
            </a:p>
          </p:txBody>
        </p:sp>
      </p:grp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8EA7119-EE95-1935-E9C5-488D1B5178FC}"/>
              </a:ext>
            </a:extLst>
          </p:cNvPr>
          <p:cNvSpPr txBox="1"/>
          <p:nvPr/>
        </p:nvSpPr>
        <p:spPr>
          <a:xfrm>
            <a:off x="211667" y="321734"/>
            <a:ext cx="63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F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57758AD-D6DB-B378-5ACC-2F9E7E3A8C8D}"/>
              </a:ext>
            </a:extLst>
          </p:cNvPr>
          <p:cNvSpPr txBox="1"/>
          <p:nvPr/>
        </p:nvSpPr>
        <p:spPr>
          <a:xfrm>
            <a:off x="10757747" y="0"/>
            <a:ext cx="15561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【19_</a:t>
            </a:r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提案様式Ａ</a:t>
            </a:r>
            <a:r>
              <a:rPr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39778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F4ED54B7-9A4C-AA44-8C93-C1A878ED2463}"/>
              </a:ext>
            </a:extLst>
          </p:cNvPr>
          <p:cNvGrpSpPr/>
          <p:nvPr/>
        </p:nvGrpSpPr>
        <p:grpSpPr>
          <a:xfrm>
            <a:off x="3456957" y="1128852"/>
            <a:ext cx="5278085" cy="4600296"/>
            <a:chOff x="3473095" y="1001740"/>
            <a:chExt cx="5245809" cy="4854519"/>
          </a:xfrm>
        </p:grpSpPr>
        <p:sp>
          <p:nvSpPr>
            <p:cNvPr id="2" name="フリーフォーム: 図形 1">
              <a:extLst>
                <a:ext uri="{FF2B5EF4-FFF2-40B4-BE49-F238E27FC236}">
                  <a16:creationId xmlns:a16="http://schemas.microsoft.com/office/drawing/2014/main" id="{89672AF4-3C25-B32C-08B8-7C6BDBEF28A2}"/>
                </a:ext>
              </a:extLst>
            </p:cNvPr>
            <p:cNvSpPr/>
            <p:nvPr/>
          </p:nvSpPr>
          <p:spPr>
            <a:xfrm>
              <a:off x="4013048" y="1057864"/>
              <a:ext cx="4640017" cy="4760389"/>
            </a:xfrm>
            <a:custGeom>
              <a:avLst/>
              <a:gdLst>
                <a:gd name="connsiteX0" fmla="*/ 0 w 4663109"/>
                <a:gd name="connsiteY0" fmla="*/ 16565 h 4837044"/>
                <a:gd name="connsiteX1" fmla="*/ 8283 w 4663109"/>
                <a:gd name="connsiteY1" fmla="*/ 3652631 h 4837044"/>
                <a:gd name="connsiteX2" fmla="*/ 1391479 w 4663109"/>
                <a:gd name="connsiteY2" fmla="*/ 3636065 h 4837044"/>
                <a:gd name="connsiteX3" fmla="*/ 1391479 w 4663109"/>
                <a:gd name="connsiteY3" fmla="*/ 4828761 h 4837044"/>
                <a:gd name="connsiteX4" fmla="*/ 3627783 w 4663109"/>
                <a:gd name="connsiteY4" fmla="*/ 4837044 h 4837044"/>
                <a:gd name="connsiteX5" fmla="*/ 3619500 w 4663109"/>
                <a:gd name="connsiteY5" fmla="*/ 4282109 h 4837044"/>
                <a:gd name="connsiteX6" fmla="*/ 4663109 w 4663109"/>
                <a:gd name="connsiteY6" fmla="*/ 4282109 h 4837044"/>
                <a:gd name="connsiteX7" fmla="*/ 4621696 w 4663109"/>
                <a:gd name="connsiteY7" fmla="*/ 853109 h 4837044"/>
                <a:gd name="connsiteX8" fmla="*/ 2592457 w 4663109"/>
                <a:gd name="connsiteY8" fmla="*/ 844826 h 4837044"/>
                <a:gd name="connsiteX9" fmla="*/ 2592457 w 4663109"/>
                <a:gd name="connsiteY9" fmla="*/ 0 h 4837044"/>
                <a:gd name="connsiteX10" fmla="*/ 0 w 4663109"/>
                <a:gd name="connsiteY10" fmla="*/ 16565 h 4837044"/>
                <a:gd name="connsiteX0" fmla="*/ 0 w 4638227"/>
                <a:gd name="connsiteY0" fmla="*/ 16565 h 4837044"/>
                <a:gd name="connsiteX1" fmla="*/ 8283 w 4638227"/>
                <a:gd name="connsiteY1" fmla="*/ 3652631 h 4837044"/>
                <a:gd name="connsiteX2" fmla="*/ 1391479 w 4638227"/>
                <a:gd name="connsiteY2" fmla="*/ 3636065 h 4837044"/>
                <a:gd name="connsiteX3" fmla="*/ 1391479 w 4638227"/>
                <a:gd name="connsiteY3" fmla="*/ 4828761 h 4837044"/>
                <a:gd name="connsiteX4" fmla="*/ 3627783 w 4638227"/>
                <a:gd name="connsiteY4" fmla="*/ 4837044 h 4837044"/>
                <a:gd name="connsiteX5" fmla="*/ 3619500 w 4638227"/>
                <a:gd name="connsiteY5" fmla="*/ 4282109 h 4837044"/>
                <a:gd name="connsiteX6" fmla="*/ 4638227 w 4638227"/>
                <a:gd name="connsiteY6" fmla="*/ 4282109 h 4837044"/>
                <a:gd name="connsiteX7" fmla="*/ 4621696 w 4638227"/>
                <a:gd name="connsiteY7" fmla="*/ 853109 h 4837044"/>
                <a:gd name="connsiteX8" fmla="*/ 2592457 w 4638227"/>
                <a:gd name="connsiteY8" fmla="*/ 844826 h 4837044"/>
                <a:gd name="connsiteX9" fmla="*/ 2592457 w 4638227"/>
                <a:gd name="connsiteY9" fmla="*/ 0 h 4837044"/>
                <a:gd name="connsiteX10" fmla="*/ 0 w 4638227"/>
                <a:gd name="connsiteY10" fmla="*/ 16565 h 4837044"/>
                <a:gd name="connsiteX0" fmla="*/ 0 w 4638227"/>
                <a:gd name="connsiteY0" fmla="*/ 16565 h 4828761"/>
                <a:gd name="connsiteX1" fmla="*/ 8283 w 4638227"/>
                <a:gd name="connsiteY1" fmla="*/ 3652631 h 4828761"/>
                <a:gd name="connsiteX2" fmla="*/ 1391479 w 4638227"/>
                <a:gd name="connsiteY2" fmla="*/ 3636065 h 4828761"/>
                <a:gd name="connsiteX3" fmla="*/ 1391479 w 4638227"/>
                <a:gd name="connsiteY3" fmla="*/ 4828761 h 4828761"/>
                <a:gd name="connsiteX4" fmla="*/ 3627783 w 4638227"/>
                <a:gd name="connsiteY4" fmla="*/ 4812196 h 4828761"/>
                <a:gd name="connsiteX5" fmla="*/ 3619500 w 4638227"/>
                <a:gd name="connsiteY5" fmla="*/ 4282109 h 4828761"/>
                <a:gd name="connsiteX6" fmla="*/ 4638227 w 4638227"/>
                <a:gd name="connsiteY6" fmla="*/ 4282109 h 4828761"/>
                <a:gd name="connsiteX7" fmla="*/ 4621696 w 4638227"/>
                <a:gd name="connsiteY7" fmla="*/ 853109 h 4828761"/>
                <a:gd name="connsiteX8" fmla="*/ 2592457 w 4638227"/>
                <a:gd name="connsiteY8" fmla="*/ 844826 h 4828761"/>
                <a:gd name="connsiteX9" fmla="*/ 2592457 w 4638227"/>
                <a:gd name="connsiteY9" fmla="*/ 0 h 4828761"/>
                <a:gd name="connsiteX10" fmla="*/ 0 w 4638227"/>
                <a:gd name="connsiteY10" fmla="*/ 16565 h 4828761"/>
                <a:gd name="connsiteX0" fmla="*/ 0 w 4638227"/>
                <a:gd name="connsiteY0" fmla="*/ 16565 h 4812196"/>
                <a:gd name="connsiteX1" fmla="*/ 8283 w 4638227"/>
                <a:gd name="connsiteY1" fmla="*/ 3652631 h 4812196"/>
                <a:gd name="connsiteX2" fmla="*/ 1391479 w 4638227"/>
                <a:gd name="connsiteY2" fmla="*/ 3636065 h 4812196"/>
                <a:gd name="connsiteX3" fmla="*/ 1399773 w 4638227"/>
                <a:gd name="connsiteY3" fmla="*/ 4795631 h 4812196"/>
                <a:gd name="connsiteX4" fmla="*/ 3627783 w 4638227"/>
                <a:gd name="connsiteY4" fmla="*/ 4812196 h 4812196"/>
                <a:gd name="connsiteX5" fmla="*/ 3619500 w 4638227"/>
                <a:gd name="connsiteY5" fmla="*/ 4282109 h 4812196"/>
                <a:gd name="connsiteX6" fmla="*/ 4638227 w 4638227"/>
                <a:gd name="connsiteY6" fmla="*/ 4282109 h 4812196"/>
                <a:gd name="connsiteX7" fmla="*/ 4621696 w 4638227"/>
                <a:gd name="connsiteY7" fmla="*/ 853109 h 4812196"/>
                <a:gd name="connsiteX8" fmla="*/ 2592457 w 4638227"/>
                <a:gd name="connsiteY8" fmla="*/ 844826 h 4812196"/>
                <a:gd name="connsiteX9" fmla="*/ 2592457 w 4638227"/>
                <a:gd name="connsiteY9" fmla="*/ 0 h 4812196"/>
                <a:gd name="connsiteX10" fmla="*/ 0 w 4638227"/>
                <a:gd name="connsiteY10" fmla="*/ 16565 h 4812196"/>
                <a:gd name="connsiteX0" fmla="*/ 0 w 4638227"/>
                <a:gd name="connsiteY0" fmla="*/ 16565 h 4812196"/>
                <a:gd name="connsiteX1" fmla="*/ 8283 w 4638227"/>
                <a:gd name="connsiteY1" fmla="*/ 3652631 h 4812196"/>
                <a:gd name="connsiteX2" fmla="*/ 1391479 w 4638227"/>
                <a:gd name="connsiteY2" fmla="*/ 3660897 h 4812196"/>
                <a:gd name="connsiteX3" fmla="*/ 1399773 w 4638227"/>
                <a:gd name="connsiteY3" fmla="*/ 4795631 h 4812196"/>
                <a:gd name="connsiteX4" fmla="*/ 3627783 w 4638227"/>
                <a:gd name="connsiteY4" fmla="*/ 4812196 h 4812196"/>
                <a:gd name="connsiteX5" fmla="*/ 3619500 w 4638227"/>
                <a:gd name="connsiteY5" fmla="*/ 4282109 h 4812196"/>
                <a:gd name="connsiteX6" fmla="*/ 4638227 w 4638227"/>
                <a:gd name="connsiteY6" fmla="*/ 4282109 h 4812196"/>
                <a:gd name="connsiteX7" fmla="*/ 4621696 w 4638227"/>
                <a:gd name="connsiteY7" fmla="*/ 853109 h 4812196"/>
                <a:gd name="connsiteX8" fmla="*/ 2592457 w 4638227"/>
                <a:gd name="connsiteY8" fmla="*/ 844826 h 4812196"/>
                <a:gd name="connsiteX9" fmla="*/ 2592457 w 4638227"/>
                <a:gd name="connsiteY9" fmla="*/ 0 h 4812196"/>
                <a:gd name="connsiteX10" fmla="*/ 0 w 4638227"/>
                <a:gd name="connsiteY10" fmla="*/ 16565 h 4812196"/>
                <a:gd name="connsiteX0" fmla="*/ 0 w 4638227"/>
                <a:gd name="connsiteY0" fmla="*/ 16565 h 4812196"/>
                <a:gd name="connsiteX1" fmla="*/ 8283 w 4638227"/>
                <a:gd name="connsiteY1" fmla="*/ 3652631 h 4812196"/>
                <a:gd name="connsiteX2" fmla="*/ 1374891 w 4638227"/>
                <a:gd name="connsiteY2" fmla="*/ 3627810 h 4812196"/>
                <a:gd name="connsiteX3" fmla="*/ 1399773 w 4638227"/>
                <a:gd name="connsiteY3" fmla="*/ 4795631 h 4812196"/>
                <a:gd name="connsiteX4" fmla="*/ 3627783 w 4638227"/>
                <a:gd name="connsiteY4" fmla="*/ 4812196 h 4812196"/>
                <a:gd name="connsiteX5" fmla="*/ 3619500 w 4638227"/>
                <a:gd name="connsiteY5" fmla="*/ 4282109 h 4812196"/>
                <a:gd name="connsiteX6" fmla="*/ 4638227 w 4638227"/>
                <a:gd name="connsiteY6" fmla="*/ 4282109 h 4812196"/>
                <a:gd name="connsiteX7" fmla="*/ 4621696 w 4638227"/>
                <a:gd name="connsiteY7" fmla="*/ 853109 h 4812196"/>
                <a:gd name="connsiteX8" fmla="*/ 2592457 w 4638227"/>
                <a:gd name="connsiteY8" fmla="*/ 844826 h 4812196"/>
                <a:gd name="connsiteX9" fmla="*/ 2592457 w 4638227"/>
                <a:gd name="connsiteY9" fmla="*/ 0 h 4812196"/>
                <a:gd name="connsiteX10" fmla="*/ 0 w 4638227"/>
                <a:gd name="connsiteY10" fmla="*/ 16565 h 4812196"/>
                <a:gd name="connsiteX0" fmla="*/ 0 w 4638227"/>
                <a:gd name="connsiteY0" fmla="*/ 16565 h 4812196"/>
                <a:gd name="connsiteX1" fmla="*/ 8283 w 4638227"/>
                <a:gd name="connsiteY1" fmla="*/ 3652631 h 4812196"/>
                <a:gd name="connsiteX2" fmla="*/ 1374891 w 4638227"/>
                <a:gd name="connsiteY2" fmla="*/ 3652642 h 4812196"/>
                <a:gd name="connsiteX3" fmla="*/ 1399773 w 4638227"/>
                <a:gd name="connsiteY3" fmla="*/ 4795631 h 4812196"/>
                <a:gd name="connsiteX4" fmla="*/ 3627783 w 4638227"/>
                <a:gd name="connsiteY4" fmla="*/ 4812196 h 4812196"/>
                <a:gd name="connsiteX5" fmla="*/ 3619500 w 4638227"/>
                <a:gd name="connsiteY5" fmla="*/ 4282109 h 4812196"/>
                <a:gd name="connsiteX6" fmla="*/ 4638227 w 4638227"/>
                <a:gd name="connsiteY6" fmla="*/ 4282109 h 4812196"/>
                <a:gd name="connsiteX7" fmla="*/ 4621696 w 4638227"/>
                <a:gd name="connsiteY7" fmla="*/ 853109 h 4812196"/>
                <a:gd name="connsiteX8" fmla="*/ 2592457 w 4638227"/>
                <a:gd name="connsiteY8" fmla="*/ 844826 h 4812196"/>
                <a:gd name="connsiteX9" fmla="*/ 2592457 w 4638227"/>
                <a:gd name="connsiteY9" fmla="*/ 0 h 4812196"/>
                <a:gd name="connsiteX10" fmla="*/ 0 w 4638227"/>
                <a:gd name="connsiteY10" fmla="*/ 16565 h 4812196"/>
                <a:gd name="connsiteX0" fmla="*/ 0 w 4638227"/>
                <a:gd name="connsiteY0" fmla="*/ 16565 h 4812196"/>
                <a:gd name="connsiteX1" fmla="*/ 8283 w 4638227"/>
                <a:gd name="connsiteY1" fmla="*/ 3652631 h 4812196"/>
                <a:gd name="connsiteX2" fmla="*/ 1399790 w 4638227"/>
                <a:gd name="connsiteY2" fmla="*/ 3660919 h 4812196"/>
                <a:gd name="connsiteX3" fmla="*/ 1399773 w 4638227"/>
                <a:gd name="connsiteY3" fmla="*/ 4795631 h 4812196"/>
                <a:gd name="connsiteX4" fmla="*/ 3627783 w 4638227"/>
                <a:gd name="connsiteY4" fmla="*/ 4812196 h 4812196"/>
                <a:gd name="connsiteX5" fmla="*/ 3619500 w 4638227"/>
                <a:gd name="connsiteY5" fmla="*/ 4282109 h 4812196"/>
                <a:gd name="connsiteX6" fmla="*/ 4638227 w 4638227"/>
                <a:gd name="connsiteY6" fmla="*/ 4282109 h 4812196"/>
                <a:gd name="connsiteX7" fmla="*/ 4621696 w 4638227"/>
                <a:gd name="connsiteY7" fmla="*/ 853109 h 4812196"/>
                <a:gd name="connsiteX8" fmla="*/ 2592457 w 4638227"/>
                <a:gd name="connsiteY8" fmla="*/ 844826 h 4812196"/>
                <a:gd name="connsiteX9" fmla="*/ 2592457 w 4638227"/>
                <a:gd name="connsiteY9" fmla="*/ 0 h 4812196"/>
                <a:gd name="connsiteX10" fmla="*/ 0 w 4638227"/>
                <a:gd name="connsiteY10" fmla="*/ 16565 h 4812196"/>
                <a:gd name="connsiteX0" fmla="*/ 0 w 4638227"/>
                <a:gd name="connsiteY0" fmla="*/ 16565 h 4812196"/>
                <a:gd name="connsiteX1" fmla="*/ 8283 w 4638227"/>
                <a:gd name="connsiteY1" fmla="*/ 3652631 h 4812196"/>
                <a:gd name="connsiteX2" fmla="*/ 1399790 w 4638227"/>
                <a:gd name="connsiteY2" fmla="*/ 3636104 h 4812196"/>
                <a:gd name="connsiteX3" fmla="*/ 1399773 w 4638227"/>
                <a:gd name="connsiteY3" fmla="*/ 4795631 h 4812196"/>
                <a:gd name="connsiteX4" fmla="*/ 3627783 w 4638227"/>
                <a:gd name="connsiteY4" fmla="*/ 4812196 h 4812196"/>
                <a:gd name="connsiteX5" fmla="*/ 3619500 w 4638227"/>
                <a:gd name="connsiteY5" fmla="*/ 4282109 h 4812196"/>
                <a:gd name="connsiteX6" fmla="*/ 4638227 w 4638227"/>
                <a:gd name="connsiteY6" fmla="*/ 4282109 h 4812196"/>
                <a:gd name="connsiteX7" fmla="*/ 4621696 w 4638227"/>
                <a:gd name="connsiteY7" fmla="*/ 853109 h 4812196"/>
                <a:gd name="connsiteX8" fmla="*/ 2592457 w 4638227"/>
                <a:gd name="connsiteY8" fmla="*/ 844826 h 4812196"/>
                <a:gd name="connsiteX9" fmla="*/ 2592457 w 4638227"/>
                <a:gd name="connsiteY9" fmla="*/ 0 h 4812196"/>
                <a:gd name="connsiteX10" fmla="*/ 0 w 4638227"/>
                <a:gd name="connsiteY10" fmla="*/ 16565 h 4812196"/>
                <a:gd name="connsiteX0" fmla="*/ 0 w 4638227"/>
                <a:gd name="connsiteY0" fmla="*/ 16565 h 4812196"/>
                <a:gd name="connsiteX1" fmla="*/ 8283 w 4638227"/>
                <a:gd name="connsiteY1" fmla="*/ 3652631 h 4812196"/>
                <a:gd name="connsiteX2" fmla="*/ 1441288 w 4638227"/>
                <a:gd name="connsiteY2" fmla="*/ 3652659 h 4812196"/>
                <a:gd name="connsiteX3" fmla="*/ 1399773 w 4638227"/>
                <a:gd name="connsiteY3" fmla="*/ 4795631 h 4812196"/>
                <a:gd name="connsiteX4" fmla="*/ 3627783 w 4638227"/>
                <a:gd name="connsiteY4" fmla="*/ 4812196 h 4812196"/>
                <a:gd name="connsiteX5" fmla="*/ 3619500 w 4638227"/>
                <a:gd name="connsiteY5" fmla="*/ 4282109 h 4812196"/>
                <a:gd name="connsiteX6" fmla="*/ 4638227 w 4638227"/>
                <a:gd name="connsiteY6" fmla="*/ 4282109 h 4812196"/>
                <a:gd name="connsiteX7" fmla="*/ 4621696 w 4638227"/>
                <a:gd name="connsiteY7" fmla="*/ 853109 h 4812196"/>
                <a:gd name="connsiteX8" fmla="*/ 2592457 w 4638227"/>
                <a:gd name="connsiteY8" fmla="*/ 844826 h 4812196"/>
                <a:gd name="connsiteX9" fmla="*/ 2592457 w 4638227"/>
                <a:gd name="connsiteY9" fmla="*/ 0 h 4812196"/>
                <a:gd name="connsiteX10" fmla="*/ 0 w 4638227"/>
                <a:gd name="connsiteY10" fmla="*/ 16565 h 4812196"/>
                <a:gd name="connsiteX0" fmla="*/ 0 w 4638227"/>
                <a:gd name="connsiteY0" fmla="*/ 16565 h 4812196"/>
                <a:gd name="connsiteX1" fmla="*/ 8283 w 4638227"/>
                <a:gd name="connsiteY1" fmla="*/ 3652631 h 4812196"/>
                <a:gd name="connsiteX2" fmla="*/ 1416406 w 4638227"/>
                <a:gd name="connsiteY2" fmla="*/ 3652659 h 4812196"/>
                <a:gd name="connsiteX3" fmla="*/ 1399773 w 4638227"/>
                <a:gd name="connsiteY3" fmla="*/ 4795631 h 4812196"/>
                <a:gd name="connsiteX4" fmla="*/ 3627783 w 4638227"/>
                <a:gd name="connsiteY4" fmla="*/ 4812196 h 4812196"/>
                <a:gd name="connsiteX5" fmla="*/ 3619500 w 4638227"/>
                <a:gd name="connsiteY5" fmla="*/ 4282109 h 4812196"/>
                <a:gd name="connsiteX6" fmla="*/ 4638227 w 4638227"/>
                <a:gd name="connsiteY6" fmla="*/ 4282109 h 4812196"/>
                <a:gd name="connsiteX7" fmla="*/ 4621696 w 4638227"/>
                <a:gd name="connsiteY7" fmla="*/ 853109 h 4812196"/>
                <a:gd name="connsiteX8" fmla="*/ 2592457 w 4638227"/>
                <a:gd name="connsiteY8" fmla="*/ 844826 h 4812196"/>
                <a:gd name="connsiteX9" fmla="*/ 2592457 w 4638227"/>
                <a:gd name="connsiteY9" fmla="*/ 0 h 4812196"/>
                <a:gd name="connsiteX10" fmla="*/ 0 w 4638227"/>
                <a:gd name="connsiteY10" fmla="*/ 16565 h 4812196"/>
                <a:gd name="connsiteX0" fmla="*/ 0 w 4638227"/>
                <a:gd name="connsiteY0" fmla="*/ 16565 h 4812196"/>
                <a:gd name="connsiteX1" fmla="*/ 8283 w 4638227"/>
                <a:gd name="connsiteY1" fmla="*/ 3652631 h 4812196"/>
                <a:gd name="connsiteX2" fmla="*/ 1416406 w 4638227"/>
                <a:gd name="connsiteY2" fmla="*/ 3652659 h 4812196"/>
                <a:gd name="connsiteX3" fmla="*/ 1424672 w 4638227"/>
                <a:gd name="connsiteY3" fmla="*/ 4795631 h 4812196"/>
                <a:gd name="connsiteX4" fmla="*/ 3627783 w 4638227"/>
                <a:gd name="connsiteY4" fmla="*/ 4812196 h 4812196"/>
                <a:gd name="connsiteX5" fmla="*/ 3619500 w 4638227"/>
                <a:gd name="connsiteY5" fmla="*/ 4282109 h 4812196"/>
                <a:gd name="connsiteX6" fmla="*/ 4638227 w 4638227"/>
                <a:gd name="connsiteY6" fmla="*/ 4282109 h 4812196"/>
                <a:gd name="connsiteX7" fmla="*/ 4621696 w 4638227"/>
                <a:gd name="connsiteY7" fmla="*/ 853109 h 4812196"/>
                <a:gd name="connsiteX8" fmla="*/ 2592457 w 4638227"/>
                <a:gd name="connsiteY8" fmla="*/ 844826 h 4812196"/>
                <a:gd name="connsiteX9" fmla="*/ 2592457 w 4638227"/>
                <a:gd name="connsiteY9" fmla="*/ 0 h 4812196"/>
                <a:gd name="connsiteX10" fmla="*/ 0 w 4638227"/>
                <a:gd name="connsiteY10" fmla="*/ 16565 h 4812196"/>
                <a:gd name="connsiteX0" fmla="*/ 0 w 4638227"/>
                <a:gd name="connsiteY0" fmla="*/ 8293 h 4803924"/>
                <a:gd name="connsiteX1" fmla="*/ 8283 w 4638227"/>
                <a:gd name="connsiteY1" fmla="*/ 3644359 h 4803924"/>
                <a:gd name="connsiteX2" fmla="*/ 1416406 w 4638227"/>
                <a:gd name="connsiteY2" fmla="*/ 3644387 h 4803924"/>
                <a:gd name="connsiteX3" fmla="*/ 1424672 w 4638227"/>
                <a:gd name="connsiteY3" fmla="*/ 4787359 h 4803924"/>
                <a:gd name="connsiteX4" fmla="*/ 3627783 w 4638227"/>
                <a:gd name="connsiteY4" fmla="*/ 4803924 h 4803924"/>
                <a:gd name="connsiteX5" fmla="*/ 3619500 w 4638227"/>
                <a:gd name="connsiteY5" fmla="*/ 4273837 h 4803924"/>
                <a:gd name="connsiteX6" fmla="*/ 4638227 w 4638227"/>
                <a:gd name="connsiteY6" fmla="*/ 4273837 h 4803924"/>
                <a:gd name="connsiteX7" fmla="*/ 4621696 w 4638227"/>
                <a:gd name="connsiteY7" fmla="*/ 844837 h 4803924"/>
                <a:gd name="connsiteX8" fmla="*/ 2592457 w 4638227"/>
                <a:gd name="connsiteY8" fmla="*/ 836554 h 4803924"/>
                <a:gd name="connsiteX9" fmla="*/ 2542693 w 4638227"/>
                <a:gd name="connsiteY9" fmla="*/ 0 h 4803924"/>
                <a:gd name="connsiteX10" fmla="*/ 0 w 4638227"/>
                <a:gd name="connsiteY10" fmla="*/ 8293 h 4803924"/>
                <a:gd name="connsiteX0" fmla="*/ 0 w 4638227"/>
                <a:gd name="connsiteY0" fmla="*/ 8293 h 4803924"/>
                <a:gd name="connsiteX1" fmla="*/ 8283 w 4638227"/>
                <a:gd name="connsiteY1" fmla="*/ 3644359 h 4803924"/>
                <a:gd name="connsiteX2" fmla="*/ 1416406 w 4638227"/>
                <a:gd name="connsiteY2" fmla="*/ 3644387 h 4803924"/>
                <a:gd name="connsiteX3" fmla="*/ 1424672 w 4638227"/>
                <a:gd name="connsiteY3" fmla="*/ 4787359 h 4803924"/>
                <a:gd name="connsiteX4" fmla="*/ 3627783 w 4638227"/>
                <a:gd name="connsiteY4" fmla="*/ 4803924 h 4803924"/>
                <a:gd name="connsiteX5" fmla="*/ 3619500 w 4638227"/>
                <a:gd name="connsiteY5" fmla="*/ 4273837 h 4803924"/>
                <a:gd name="connsiteX6" fmla="*/ 4638227 w 4638227"/>
                <a:gd name="connsiteY6" fmla="*/ 4273837 h 4803924"/>
                <a:gd name="connsiteX7" fmla="*/ 4621696 w 4638227"/>
                <a:gd name="connsiteY7" fmla="*/ 844837 h 4803924"/>
                <a:gd name="connsiteX8" fmla="*/ 2526060 w 4638227"/>
                <a:gd name="connsiteY8" fmla="*/ 844836 h 4803924"/>
                <a:gd name="connsiteX9" fmla="*/ 2542693 w 4638227"/>
                <a:gd name="connsiteY9" fmla="*/ 0 h 4803924"/>
                <a:gd name="connsiteX10" fmla="*/ 0 w 4638227"/>
                <a:gd name="connsiteY10" fmla="*/ 8293 h 4803924"/>
                <a:gd name="connsiteX0" fmla="*/ 0 w 4638227"/>
                <a:gd name="connsiteY0" fmla="*/ 8293 h 4803924"/>
                <a:gd name="connsiteX1" fmla="*/ 8283 w 4638227"/>
                <a:gd name="connsiteY1" fmla="*/ 3644359 h 4803924"/>
                <a:gd name="connsiteX2" fmla="*/ 1416406 w 4638227"/>
                <a:gd name="connsiteY2" fmla="*/ 3644387 h 4803924"/>
                <a:gd name="connsiteX3" fmla="*/ 1424672 w 4638227"/>
                <a:gd name="connsiteY3" fmla="*/ 4787359 h 4803924"/>
                <a:gd name="connsiteX4" fmla="*/ 3627783 w 4638227"/>
                <a:gd name="connsiteY4" fmla="*/ 4803924 h 4803924"/>
                <a:gd name="connsiteX5" fmla="*/ 3619500 w 4638227"/>
                <a:gd name="connsiteY5" fmla="*/ 4273837 h 4803924"/>
                <a:gd name="connsiteX6" fmla="*/ 4638227 w 4638227"/>
                <a:gd name="connsiteY6" fmla="*/ 4273837 h 4803924"/>
                <a:gd name="connsiteX7" fmla="*/ 4621696 w 4638227"/>
                <a:gd name="connsiteY7" fmla="*/ 844837 h 4803924"/>
                <a:gd name="connsiteX8" fmla="*/ 2550942 w 4638227"/>
                <a:gd name="connsiteY8" fmla="*/ 844836 h 4803924"/>
                <a:gd name="connsiteX9" fmla="*/ 2542693 w 4638227"/>
                <a:gd name="connsiteY9" fmla="*/ 0 h 4803924"/>
                <a:gd name="connsiteX10" fmla="*/ 0 w 4638227"/>
                <a:gd name="connsiteY10" fmla="*/ 8293 h 4803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38227" h="4803924">
                  <a:moveTo>
                    <a:pt x="0" y="8293"/>
                  </a:moveTo>
                  <a:lnTo>
                    <a:pt x="8283" y="3644359"/>
                  </a:lnTo>
                  <a:lnTo>
                    <a:pt x="1416406" y="3644387"/>
                  </a:lnTo>
                  <a:cubicBezTo>
                    <a:pt x="1419171" y="4030909"/>
                    <a:pt x="1421907" y="4400837"/>
                    <a:pt x="1424672" y="4787359"/>
                  </a:cubicBezTo>
                  <a:lnTo>
                    <a:pt x="3627783" y="4803924"/>
                  </a:lnTo>
                  <a:lnTo>
                    <a:pt x="3619500" y="4273837"/>
                  </a:lnTo>
                  <a:lnTo>
                    <a:pt x="4638227" y="4273837"/>
                  </a:lnTo>
                  <a:cubicBezTo>
                    <a:pt x="4632717" y="3130837"/>
                    <a:pt x="4627206" y="1987837"/>
                    <a:pt x="4621696" y="844837"/>
                  </a:cubicBezTo>
                  <a:lnTo>
                    <a:pt x="2550942" y="844836"/>
                  </a:lnTo>
                  <a:cubicBezTo>
                    <a:pt x="2548192" y="563224"/>
                    <a:pt x="2545443" y="281612"/>
                    <a:pt x="2542693" y="0"/>
                  </a:cubicBezTo>
                  <a:lnTo>
                    <a:pt x="0" y="8293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43922"/>
              </a:schemeClr>
            </a:solidFill>
            <a:ln w="19050" cap="flat" cmpd="sng" algn="ctr">
              <a:solidFill>
                <a:srgbClr val="156082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ptos Narrow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0BD824C6-C6D3-46C8-B6D4-B60981E2A8B7}"/>
                </a:ext>
              </a:extLst>
            </p:cNvPr>
            <p:cNvSpPr/>
            <p:nvPr/>
          </p:nvSpPr>
          <p:spPr>
            <a:xfrm>
              <a:off x="6657930" y="1059049"/>
              <a:ext cx="541444" cy="783112"/>
            </a:xfrm>
            <a:prstGeom prst="rect">
              <a:avLst/>
            </a:prstGeom>
            <a:solidFill>
              <a:srgbClr val="FFFF00">
                <a:alpha val="43922"/>
              </a:srgbClr>
            </a:solidFill>
            <a:ln w="19050" cap="flat" cmpd="sng" algn="ctr">
              <a:solidFill>
                <a:srgbClr val="156082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ptos Narrow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4" name="テキスト ボックス 22">
              <a:extLst>
                <a:ext uri="{FF2B5EF4-FFF2-40B4-BE49-F238E27FC236}">
                  <a16:creationId xmlns:a16="http://schemas.microsoft.com/office/drawing/2014/main" id="{A355C8AE-94E7-4B69-8E07-725591CE251C}"/>
                </a:ext>
              </a:extLst>
            </p:cNvPr>
            <p:cNvSpPr txBox="1"/>
            <p:nvPr/>
          </p:nvSpPr>
          <p:spPr>
            <a:xfrm>
              <a:off x="6652537" y="1250963"/>
              <a:ext cx="552808" cy="368635"/>
            </a:xfrm>
            <a:prstGeom prst="rect">
              <a:avLst/>
            </a:prstGeom>
            <a:noFill/>
            <a:ln w="9525" cmpd="sng">
              <a:noFill/>
            </a:ln>
            <a:effectLst/>
          </p:spPr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2000" b="1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ptos Narrow" panose="02110004020202020204"/>
                  <a:ea typeface="游ゴシック" panose="020B0400000000000000" pitchFamily="50" charset="-128"/>
                  <a:cs typeface="+mn-cs"/>
                </a:rPr>
                <a:t>EV</a:t>
              </a:r>
              <a:endParaRPr kumimoji="1" lang="ja-JP" alt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 Narrow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6760EC6-8AB2-4985-87B9-6C460A2C099B}"/>
                </a:ext>
              </a:extLst>
            </p:cNvPr>
            <p:cNvSpPr/>
            <p:nvPr/>
          </p:nvSpPr>
          <p:spPr>
            <a:xfrm>
              <a:off x="7295190" y="1058945"/>
              <a:ext cx="1347570" cy="782872"/>
            </a:xfrm>
            <a:prstGeom prst="rect">
              <a:avLst/>
            </a:prstGeom>
            <a:solidFill>
              <a:srgbClr val="FFFF00">
                <a:alpha val="43922"/>
              </a:srgbClr>
            </a:solidFill>
            <a:ln w="19050" cap="flat" cmpd="sng" algn="ctr">
              <a:solidFill>
                <a:srgbClr val="156082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ptos Narrow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6" name="テキスト ボックス 28">
              <a:extLst>
                <a:ext uri="{FF2B5EF4-FFF2-40B4-BE49-F238E27FC236}">
                  <a16:creationId xmlns:a16="http://schemas.microsoft.com/office/drawing/2014/main" id="{B8D5B673-476D-47D1-A1A8-DCC6A5D78A69}"/>
                </a:ext>
              </a:extLst>
            </p:cNvPr>
            <p:cNvSpPr txBox="1"/>
            <p:nvPr/>
          </p:nvSpPr>
          <p:spPr>
            <a:xfrm>
              <a:off x="7368169" y="1192797"/>
              <a:ext cx="1243480" cy="516635"/>
            </a:xfrm>
            <a:prstGeom prst="rect">
              <a:avLst/>
            </a:prstGeom>
            <a:noFill/>
            <a:ln w="9525" cmpd="sng">
              <a:noFill/>
            </a:ln>
            <a:effectLst/>
          </p:spPr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ptos Narrow" panose="02110004020202020204"/>
                  <a:ea typeface="游ゴシック" panose="020B0400000000000000" pitchFamily="50" charset="-128"/>
                  <a:cs typeface="+mn-cs"/>
                </a:rPr>
                <a:t>屋外階段</a:t>
              </a:r>
            </a:p>
          </p:txBody>
        </p:sp>
        <p:sp>
          <p:nvSpPr>
            <p:cNvPr id="7" name="テキスト ボックス 13">
              <a:extLst>
                <a:ext uri="{FF2B5EF4-FFF2-40B4-BE49-F238E27FC236}">
                  <a16:creationId xmlns:a16="http://schemas.microsoft.com/office/drawing/2014/main" id="{E883D9AF-9471-9A51-7E5E-640F543EA972}"/>
                </a:ext>
              </a:extLst>
            </p:cNvPr>
            <p:cNvSpPr txBox="1"/>
            <p:nvPr/>
          </p:nvSpPr>
          <p:spPr>
            <a:xfrm>
              <a:off x="4437947" y="2582146"/>
              <a:ext cx="3756713" cy="1355258"/>
            </a:xfrm>
            <a:prstGeom prst="rect">
              <a:avLst/>
            </a:prstGeom>
            <a:noFill/>
            <a:ln w="9525" cmpd="sng">
              <a:noFill/>
            </a:ln>
            <a:effectLst/>
          </p:spPr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32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ptos Narrow" panose="02110004020202020204"/>
                  <a:ea typeface="游ゴシック" panose="020B0400000000000000" pitchFamily="50" charset="-128"/>
                  <a:cs typeface="+mn-cs"/>
                </a:rPr>
                <a:t>センター専用部分</a:t>
              </a:r>
              <a:endParaRPr kumimoji="1" lang="en-US" altLang="ja-JP" sz="32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ptos Narrow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8" name="フリーフォーム: 図形 7">
              <a:extLst>
                <a:ext uri="{FF2B5EF4-FFF2-40B4-BE49-F238E27FC236}">
                  <a16:creationId xmlns:a16="http://schemas.microsoft.com/office/drawing/2014/main" id="{5A5E3DF9-F1C5-18FC-918E-4587F3B82A72}"/>
                </a:ext>
              </a:extLst>
            </p:cNvPr>
            <p:cNvSpPr/>
            <p:nvPr/>
          </p:nvSpPr>
          <p:spPr>
            <a:xfrm>
              <a:off x="3473095" y="1001740"/>
              <a:ext cx="5245809" cy="4854519"/>
            </a:xfrm>
            <a:custGeom>
              <a:avLst/>
              <a:gdLst>
                <a:gd name="connsiteX0" fmla="*/ 9525 w 5219700"/>
                <a:gd name="connsiteY0" fmla="*/ 28575 h 4067175"/>
                <a:gd name="connsiteX1" fmla="*/ 5219700 w 5219700"/>
                <a:gd name="connsiteY1" fmla="*/ 0 h 4067175"/>
                <a:gd name="connsiteX2" fmla="*/ 5153025 w 5219700"/>
                <a:gd name="connsiteY2" fmla="*/ 4067175 h 4067175"/>
                <a:gd name="connsiteX3" fmla="*/ 1362075 w 5219700"/>
                <a:gd name="connsiteY3" fmla="*/ 3952875 h 4067175"/>
                <a:gd name="connsiteX4" fmla="*/ 1381125 w 5219700"/>
                <a:gd name="connsiteY4" fmla="*/ 3057525 h 4067175"/>
                <a:gd name="connsiteX5" fmla="*/ 466725 w 5219700"/>
                <a:gd name="connsiteY5" fmla="*/ 3019425 h 4067175"/>
                <a:gd name="connsiteX6" fmla="*/ 476250 w 5219700"/>
                <a:gd name="connsiteY6" fmla="*/ 1533525 h 4067175"/>
                <a:gd name="connsiteX7" fmla="*/ 0 w 5219700"/>
                <a:gd name="connsiteY7" fmla="*/ 1543050 h 4067175"/>
                <a:gd name="connsiteX8" fmla="*/ 9525 w 5219700"/>
                <a:gd name="connsiteY8" fmla="*/ 28575 h 4067175"/>
                <a:gd name="connsiteX0" fmla="*/ 9525 w 5219700"/>
                <a:gd name="connsiteY0" fmla="*/ 28575 h 4067175"/>
                <a:gd name="connsiteX1" fmla="*/ 5219700 w 5219700"/>
                <a:gd name="connsiteY1" fmla="*/ 0 h 4067175"/>
                <a:gd name="connsiteX2" fmla="*/ 5153025 w 5219700"/>
                <a:gd name="connsiteY2" fmla="*/ 4067175 h 4067175"/>
                <a:gd name="connsiteX3" fmla="*/ 1428750 w 5219700"/>
                <a:gd name="connsiteY3" fmla="*/ 3952875 h 4067175"/>
                <a:gd name="connsiteX4" fmla="*/ 1381125 w 5219700"/>
                <a:gd name="connsiteY4" fmla="*/ 3057525 h 4067175"/>
                <a:gd name="connsiteX5" fmla="*/ 466725 w 5219700"/>
                <a:gd name="connsiteY5" fmla="*/ 3019425 h 4067175"/>
                <a:gd name="connsiteX6" fmla="*/ 476250 w 5219700"/>
                <a:gd name="connsiteY6" fmla="*/ 1533525 h 4067175"/>
                <a:gd name="connsiteX7" fmla="*/ 0 w 5219700"/>
                <a:gd name="connsiteY7" fmla="*/ 1543050 h 4067175"/>
                <a:gd name="connsiteX8" fmla="*/ 9525 w 5219700"/>
                <a:gd name="connsiteY8" fmla="*/ 28575 h 4067175"/>
                <a:gd name="connsiteX0" fmla="*/ 9525 w 5219700"/>
                <a:gd name="connsiteY0" fmla="*/ 28575 h 4067175"/>
                <a:gd name="connsiteX1" fmla="*/ 5219700 w 5219700"/>
                <a:gd name="connsiteY1" fmla="*/ 0 h 4067175"/>
                <a:gd name="connsiteX2" fmla="*/ 5153025 w 5219700"/>
                <a:gd name="connsiteY2" fmla="*/ 4067175 h 4067175"/>
                <a:gd name="connsiteX3" fmla="*/ 1428750 w 5219700"/>
                <a:gd name="connsiteY3" fmla="*/ 3952875 h 4067175"/>
                <a:gd name="connsiteX4" fmla="*/ 1428750 w 5219700"/>
                <a:gd name="connsiteY4" fmla="*/ 3057525 h 4067175"/>
                <a:gd name="connsiteX5" fmla="*/ 466725 w 5219700"/>
                <a:gd name="connsiteY5" fmla="*/ 3019425 h 4067175"/>
                <a:gd name="connsiteX6" fmla="*/ 476250 w 5219700"/>
                <a:gd name="connsiteY6" fmla="*/ 1533525 h 4067175"/>
                <a:gd name="connsiteX7" fmla="*/ 0 w 5219700"/>
                <a:gd name="connsiteY7" fmla="*/ 1543050 h 4067175"/>
                <a:gd name="connsiteX8" fmla="*/ 9525 w 5219700"/>
                <a:gd name="connsiteY8" fmla="*/ 28575 h 4067175"/>
                <a:gd name="connsiteX0" fmla="*/ 9525 w 5181600"/>
                <a:gd name="connsiteY0" fmla="*/ 9510 h 4048110"/>
                <a:gd name="connsiteX1" fmla="*/ 5181600 w 5181600"/>
                <a:gd name="connsiteY1" fmla="*/ 0 h 4048110"/>
                <a:gd name="connsiteX2" fmla="*/ 5153025 w 5181600"/>
                <a:gd name="connsiteY2" fmla="*/ 4048110 h 4048110"/>
                <a:gd name="connsiteX3" fmla="*/ 1428750 w 5181600"/>
                <a:gd name="connsiteY3" fmla="*/ 3933810 h 4048110"/>
                <a:gd name="connsiteX4" fmla="*/ 1428750 w 5181600"/>
                <a:gd name="connsiteY4" fmla="*/ 3038460 h 4048110"/>
                <a:gd name="connsiteX5" fmla="*/ 466725 w 5181600"/>
                <a:gd name="connsiteY5" fmla="*/ 3000360 h 4048110"/>
                <a:gd name="connsiteX6" fmla="*/ 476250 w 5181600"/>
                <a:gd name="connsiteY6" fmla="*/ 1514460 h 4048110"/>
                <a:gd name="connsiteX7" fmla="*/ 0 w 5181600"/>
                <a:gd name="connsiteY7" fmla="*/ 1523985 h 4048110"/>
                <a:gd name="connsiteX8" fmla="*/ 9525 w 5181600"/>
                <a:gd name="connsiteY8" fmla="*/ 9510 h 4048110"/>
                <a:gd name="connsiteX0" fmla="*/ 9525 w 5181600"/>
                <a:gd name="connsiteY0" fmla="*/ 70384 h 4108984"/>
                <a:gd name="connsiteX1" fmla="*/ 5181600 w 5181600"/>
                <a:gd name="connsiteY1" fmla="*/ 0 h 4108984"/>
                <a:gd name="connsiteX2" fmla="*/ 5153025 w 5181600"/>
                <a:gd name="connsiteY2" fmla="*/ 4108984 h 4108984"/>
                <a:gd name="connsiteX3" fmla="*/ 1428750 w 5181600"/>
                <a:gd name="connsiteY3" fmla="*/ 3994684 h 4108984"/>
                <a:gd name="connsiteX4" fmla="*/ 1428750 w 5181600"/>
                <a:gd name="connsiteY4" fmla="*/ 3099334 h 4108984"/>
                <a:gd name="connsiteX5" fmla="*/ 466725 w 5181600"/>
                <a:gd name="connsiteY5" fmla="*/ 3061234 h 4108984"/>
                <a:gd name="connsiteX6" fmla="*/ 476250 w 5181600"/>
                <a:gd name="connsiteY6" fmla="*/ 1575334 h 4108984"/>
                <a:gd name="connsiteX7" fmla="*/ 0 w 5181600"/>
                <a:gd name="connsiteY7" fmla="*/ 1584859 h 4108984"/>
                <a:gd name="connsiteX8" fmla="*/ 9525 w 5181600"/>
                <a:gd name="connsiteY8" fmla="*/ 70384 h 4108984"/>
                <a:gd name="connsiteX0" fmla="*/ 19050 w 5181600"/>
                <a:gd name="connsiteY0" fmla="*/ 24700 h 4108984"/>
                <a:gd name="connsiteX1" fmla="*/ 5181600 w 5181600"/>
                <a:gd name="connsiteY1" fmla="*/ 0 h 4108984"/>
                <a:gd name="connsiteX2" fmla="*/ 5153025 w 5181600"/>
                <a:gd name="connsiteY2" fmla="*/ 4108984 h 4108984"/>
                <a:gd name="connsiteX3" fmla="*/ 1428750 w 5181600"/>
                <a:gd name="connsiteY3" fmla="*/ 3994684 h 4108984"/>
                <a:gd name="connsiteX4" fmla="*/ 1428750 w 5181600"/>
                <a:gd name="connsiteY4" fmla="*/ 3099334 h 4108984"/>
                <a:gd name="connsiteX5" fmla="*/ 466725 w 5181600"/>
                <a:gd name="connsiteY5" fmla="*/ 3061234 h 4108984"/>
                <a:gd name="connsiteX6" fmla="*/ 476250 w 5181600"/>
                <a:gd name="connsiteY6" fmla="*/ 1575334 h 4108984"/>
                <a:gd name="connsiteX7" fmla="*/ 0 w 5181600"/>
                <a:gd name="connsiteY7" fmla="*/ 1584859 h 4108984"/>
                <a:gd name="connsiteX8" fmla="*/ 19050 w 5181600"/>
                <a:gd name="connsiteY8" fmla="*/ 24700 h 4108984"/>
                <a:gd name="connsiteX0" fmla="*/ 19050 w 5181600"/>
                <a:gd name="connsiteY0" fmla="*/ 0 h 4084284"/>
                <a:gd name="connsiteX1" fmla="*/ 5181600 w 5181600"/>
                <a:gd name="connsiteY1" fmla="*/ 13393 h 4084284"/>
                <a:gd name="connsiteX2" fmla="*/ 5153025 w 5181600"/>
                <a:gd name="connsiteY2" fmla="*/ 4084284 h 4084284"/>
                <a:gd name="connsiteX3" fmla="*/ 1428750 w 5181600"/>
                <a:gd name="connsiteY3" fmla="*/ 3969984 h 4084284"/>
                <a:gd name="connsiteX4" fmla="*/ 1428750 w 5181600"/>
                <a:gd name="connsiteY4" fmla="*/ 3074634 h 4084284"/>
                <a:gd name="connsiteX5" fmla="*/ 466725 w 5181600"/>
                <a:gd name="connsiteY5" fmla="*/ 3036534 h 4084284"/>
                <a:gd name="connsiteX6" fmla="*/ 476250 w 5181600"/>
                <a:gd name="connsiteY6" fmla="*/ 1550634 h 4084284"/>
                <a:gd name="connsiteX7" fmla="*/ 0 w 5181600"/>
                <a:gd name="connsiteY7" fmla="*/ 1560159 h 4084284"/>
                <a:gd name="connsiteX8" fmla="*/ 19050 w 5181600"/>
                <a:gd name="connsiteY8" fmla="*/ 0 h 4084284"/>
                <a:gd name="connsiteX0" fmla="*/ 19050 w 5181600"/>
                <a:gd name="connsiteY0" fmla="*/ 9492 h 4093776"/>
                <a:gd name="connsiteX1" fmla="*/ 5181600 w 5181600"/>
                <a:gd name="connsiteY1" fmla="*/ 0 h 4093776"/>
                <a:gd name="connsiteX2" fmla="*/ 5153025 w 5181600"/>
                <a:gd name="connsiteY2" fmla="*/ 4093776 h 4093776"/>
                <a:gd name="connsiteX3" fmla="*/ 1428750 w 5181600"/>
                <a:gd name="connsiteY3" fmla="*/ 3979476 h 4093776"/>
                <a:gd name="connsiteX4" fmla="*/ 1428750 w 5181600"/>
                <a:gd name="connsiteY4" fmla="*/ 3084126 h 4093776"/>
                <a:gd name="connsiteX5" fmla="*/ 466725 w 5181600"/>
                <a:gd name="connsiteY5" fmla="*/ 3046026 h 4093776"/>
                <a:gd name="connsiteX6" fmla="*/ 476250 w 5181600"/>
                <a:gd name="connsiteY6" fmla="*/ 1560126 h 4093776"/>
                <a:gd name="connsiteX7" fmla="*/ 0 w 5181600"/>
                <a:gd name="connsiteY7" fmla="*/ 1569651 h 4093776"/>
                <a:gd name="connsiteX8" fmla="*/ 19050 w 5181600"/>
                <a:gd name="connsiteY8" fmla="*/ 9492 h 4093776"/>
                <a:gd name="connsiteX0" fmla="*/ 19050 w 5181600"/>
                <a:gd name="connsiteY0" fmla="*/ 9492 h 4086413"/>
                <a:gd name="connsiteX1" fmla="*/ 5181600 w 5181600"/>
                <a:gd name="connsiteY1" fmla="*/ 0 h 4086413"/>
                <a:gd name="connsiteX2" fmla="*/ 5180408 w 5181600"/>
                <a:gd name="connsiteY2" fmla="*/ 4086413 h 4086413"/>
                <a:gd name="connsiteX3" fmla="*/ 1428750 w 5181600"/>
                <a:gd name="connsiteY3" fmla="*/ 3979476 h 4086413"/>
                <a:gd name="connsiteX4" fmla="*/ 1428750 w 5181600"/>
                <a:gd name="connsiteY4" fmla="*/ 3084126 h 4086413"/>
                <a:gd name="connsiteX5" fmla="*/ 466725 w 5181600"/>
                <a:gd name="connsiteY5" fmla="*/ 3046026 h 4086413"/>
                <a:gd name="connsiteX6" fmla="*/ 476250 w 5181600"/>
                <a:gd name="connsiteY6" fmla="*/ 1560126 h 4086413"/>
                <a:gd name="connsiteX7" fmla="*/ 0 w 5181600"/>
                <a:gd name="connsiteY7" fmla="*/ 1569651 h 4086413"/>
                <a:gd name="connsiteX8" fmla="*/ 19050 w 5181600"/>
                <a:gd name="connsiteY8" fmla="*/ 9492 h 4086413"/>
                <a:gd name="connsiteX0" fmla="*/ 19050 w 5181600"/>
                <a:gd name="connsiteY0" fmla="*/ 9492 h 4086413"/>
                <a:gd name="connsiteX1" fmla="*/ 5181600 w 5181600"/>
                <a:gd name="connsiteY1" fmla="*/ 0 h 4086413"/>
                <a:gd name="connsiteX2" fmla="*/ 5180408 w 5181600"/>
                <a:gd name="connsiteY2" fmla="*/ 4086413 h 4086413"/>
                <a:gd name="connsiteX3" fmla="*/ 1428750 w 5181600"/>
                <a:gd name="connsiteY3" fmla="*/ 3979476 h 4086413"/>
                <a:gd name="connsiteX4" fmla="*/ 1428750 w 5181600"/>
                <a:gd name="connsiteY4" fmla="*/ 3084126 h 4086413"/>
                <a:gd name="connsiteX5" fmla="*/ 475853 w 5181600"/>
                <a:gd name="connsiteY5" fmla="*/ 3068104 h 4086413"/>
                <a:gd name="connsiteX6" fmla="*/ 476250 w 5181600"/>
                <a:gd name="connsiteY6" fmla="*/ 1560126 h 4086413"/>
                <a:gd name="connsiteX7" fmla="*/ 0 w 5181600"/>
                <a:gd name="connsiteY7" fmla="*/ 1569651 h 4086413"/>
                <a:gd name="connsiteX8" fmla="*/ 19050 w 5181600"/>
                <a:gd name="connsiteY8" fmla="*/ 9492 h 4086413"/>
                <a:gd name="connsiteX0" fmla="*/ 19050 w 5181600"/>
                <a:gd name="connsiteY0" fmla="*/ 9492 h 4086413"/>
                <a:gd name="connsiteX1" fmla="*/ 5181600 w 5181600"/>
                <a:gd name="connsiteY1" fmla="*/ 0 h 4086413"/>
                <a:gd name="connsiteX2" fmla="*/ 5180408 w 5181600"/>
                <a:gd name="connsiteY2" fmla="*/ 4086413 h 4086413"/>
                <a:gd name="connsiteX3" fmla="*/ 1428750 w 5181600"/>
                <a:gd name="connsiteY3" fmla="*/ 4008931 h 4086413"/>
                <a:gd name="connsiteX4" fmla="*/ 1428750 w 5181600"/>
                <a:gd name="connsiteY4" fmla="*/ 3084126 h 4086413"/>
                <a:gd name="connsiteX5" fmla="*/ 475853 w 5181600"/>
                <a:gd name="connsiteY5" fmla="*/ 3068104 h 4086413"/>
                <a:gd name="connsiteX6" fmla="*/ 476250 w 5181600"/>
                <a:gd name="connsiteY6" fmla="*/ 1560126 h 4086413"/>
                <a:gd name="connsiteX7" fmla="*/ 0 w 5181600"/>
                <a:gd name="connsiteY7" fmla="*/ 1569651 h 4086413"/>
                <a:gd name="connsiteX8" fmla="*/ 19050 w 5181600"/>
                <a:gd name="connsiteY8" fmla="*/ 9492 h 4086413"/>
                <a:gd name="connsiteX0" fmla="*/ 19050 w 5181600"/>
                <a:gd name="connsiteY0" fmla="*/ 9492 h 4086413"/>
                <a:gd name="connsiteX1" fmla="*/ 5181600 w 5181600"/>
                <a:gd name="connsiteY1" fmla="*/ 0 h 4086413"/>
                <a:gd name="connsiteX2" fmla="*/ 5180408 w 5181600"/>
                <a:gd name="connsiteY2" fmla="*/ 4086413 h 4086413"/>
                <a:gd name="connsiteX3" fmla="*/ 1447007 w 5181600"/>
                <a:gd name="connsiteY3" fmla="*/ 4067806 h 4086413"/>
                <a:gd name="connsiteX4" fmla="*/ 1428750 w 5181600"/>
                <a:gd name="connsiteY4" fmla="*/ 3084126 h 4086413"/>
                <a:gd name="connsiteX5" fmla="*/ 475853 w 5181600"/>
                <a:gd name="connsiteY5" fmla="*/ 3068104 h 4086413"/>
                <a:gd name="connsiteX6" fmla="*/ 476250 w 5181600"/>
                <a:gd name="connsiteY6" fmla="*/ 1560126 h 4086413"/>
                <a:gd name="connsiteX7" fmla="*/ 0 w 5181600"/>
                <a:gd name="connsiteY7" fmla="*/ 1569651 h 4086413"/>
                <a:gd name="connsiteX8" fmla="*/ 19050 w 5181600"/>
                <a:gd name="connsiteY8" fmla="*/ 9492 h 4086413"/>
                <a:gd name="connsiteX0" fmla="*/ 19050 w 5181600"/>
                <a:gd name="connsiteY0" fmla="*/ 9492 h 4086413"/>
                <a:gd name="connsiteX1" fmla="*/ 5181600 w 5181600"/>
                <a:gd name="connsiteY1" fmla="*/ 0 h 4086413"/>
                <a:gd name="connsiteX2" fmla="*/ 5180408 w 5181600"/>
                <a:gd name="connsiteY2" fmla="*/ 4086413 h 4086413"/>
                <a:gd name="connsiteX3" fmla="*/ 1447007 w 5181600"/>
                <a:gd name="connsiteY3" fmla="*/ 4067806 h 4086413"/>
                <a:gd name="connsiteX4" fmla="*/ 1456134 w 5181600"/>
                <a:gd name="connsiteY4" fmla="*/ 3084126 h 4086413"/>
                <a:gd name="connsiteX5" fmla="*/ 475853 w 5181600"/>
                <a:gd name="connsiteY5" fmla="*/ 3068104 h 4086413"/>
                <a:gd name="connsiteX6" fmla="*/ 476250 w 5181600"/>
                <a:gd name="connsiteY6" fmla="*/ 1560126 h 4086413"/>
                <a:gd name="connsiteX7" fmla="*/ 0 w 5181600"/>
                <a:gd name="connsiteY7" fmla="*/ 1569651 h 4086413"/>
                <a:gd name="connsiteX8" fmla="*/ 19050 w 5181600"/>
                <a:gd name="connsiteY8" fmla="*/ 9492 h 4086413"/>
                <a:gd name="connsiteX0" fmla="*/ 19050 w 5181600"/>
                <a:gd name="connsiteY0" fmla="*/ 9492 h 4086413"/>
                <a:gd name="connsiteX1" fmla="*/ 5181600 w 5181600"/>
                <a:gd name="connsiteY1" fmla="*/ 0 h 4086413"/>
                <a:gd name="connsiteX2" fmla="*/ 5180408 w 5181600"/>
                <a:gd name="connsiteY2" fmla="*/ 4086413 h 4086413"/>
                <a:gd name="connsiteX3" fmla="*/ 1447007 w 5181600"/>
                <a:gd name="connsiteY3" fmla="*/ 4067806 h 4086413"/>
                <a:gd name="connsiteX4" fmla="*/ 1456134 w 5181600"/>
                <a:gd name="connsiteY4" fmla="*/ 3084126 h 4086413"/>
                <a:gd name="connsiteX5" fmla="*/ 475853 w 5181600"/>
                <a:gd name="connsiteY5" fmla="*/ 3068104 h 4086413"/>
                <a:gd name="connsiteX6" fmla="*/ 476250 w 5181600"/>
                <a:gd name="connsiteY6" fmla="*/ 1574844 h 4086413"/>
                <a:gd name="connsiteX7" fmla="*/ 0 w 5181600"/>
                <a:gd name="connsiteY7" fmla="*/ 1569651 h 4086413"/>
                <a:gd name="connsiteX8" fmla="*/ 19050 w 5181600"/>
                <a:gd name="connsiteY8" fmla="*/ 9492 h 4086413"/>
                <a:gd name="connsiteX0" fmla="*/ 19050 w 5181600"/>
                <a:gd name="connsiteY0" fmla="*/ 9492 h 4111990"/>
                <a:gd name="connsiteX1" fmla="*/ 5181600 w 5181600"/>
                <a:gd name="connsiteY1" fmla="*/ 0 h 4111990"/>
                <a:gd name="connsiteX2" fmla="*/ 5180408 w 5181600"/>
                <a:gd name="connsiteY2" fmla="*/ 4086413 h 4111990"/>
                <a:gd name="connsiteX3" fmla="*/ 1465263 w 5181600"/>
                <a:gd name="connsiteY3" fmla="*/ 4111990 h 4111990"/>
                <a:gd name="connsiteX4" fmla="*/ 1456134 w 5181600"/>
                <a:gd name="connsiteY4" fmla="*/ 3084126 h 4111990"/>
                <a:gd name="connsiteX5" fmla="*/ 475853 w 5181600"/>
                <a:gd name="connsiteY5" fmla="*/ 3068104 h 4111990"/>
                <a:gd name="connsiteX6" fmla="*/ 476250 w 5181600"/>
                <a:gd name="connsiteY6" fmla="*/ 1574844 h 4111990"/>
                <a:gd name="connsiteX7" fmla="*/ 0 w 5181600"/>
                <a:gd name="connsiteY7" fmla="*/ 1569651 h 4111990"/>
                <a:gd name="connsiteX8" fmla="*/ 19050 w 5181600"/>
                <a:gd name="connsiteY8" fmla="*/ 9492 h 4111990"/>
                <a:gd name="connsiteX0" fmla="*/ 19050 w 5181600"/>
                <a:gd name="connsiteY0" fmla="*/ 9492 h 4111990"/>
                <a:gd name="connsiteX1" fmla="*/ 5181600 w 5181600"/>
                <a:gd name="connsiteY1" fmla="*/ 0 h 4111990"/>
                <a:gd name="connsiteX2" fmla="*/ 5180408 w 5181600"/>
                <a:gd name="connsiteY2" fmla="*/ 4108491 h 4111990"/>
                <a:gd name="connsiteX3" fmla="*/ 1465263 w 5181600"/>
                <a:gd name="connsiteY3" fmla="*/ 4111990 h 4111990"/>
                <a:gd name="connsiteX4" fmla="*/ 1456134 w 5181600"/>
                <a:gd name="connsiteY4" fmla="*/ 3084126 h 4111990"/>
                <a:gd name="connsiteX5" fmla="*/ 475853 w 5181600"/>
                <a:gd name="connsiteY5" fmla="*/ 3068104 h 4111990"/>
                <a:gd name="connsiteX6" fmla="*/ 476250 w 5181600"/>
                <a:gd name="connsiteY6" fmla="*/ 1574844 h 4111990"/>
                <a:gd name="connsiteX7" fmla="*/ 0 w 5181600"/>
                <a:gd name="connsiteY7" fmla="*/ 1569651 h 4111990"/>
                <a:gd name="connsiteX8" fmla="*/ 19050 w 5181600"/>
                <a:gd name="connsiteY8" fmla="*/ 9492 h 4111990"/>
                <a:gd name="connsiteX0" fmla="*/ 19050 w 5181600"/>
                <a:gd name="connsiteY0" fmla="*/ 9492 h 4111990"/>
                <a:gd name="connsiteX1" fmla="*/ 5181600 w 5181600"/>
                <a:gd name="connsiteY1" fmla="*/ 0 h 4111990"/>
                <a:gd name="connsiteX2" fmla="*/ 5180408 w 5181600"/>
                <a:gd name="connsiteY2" fmla="*/ 4108491 h 4111990"/>
                <a:gd name="connsiteX3" fmla="*/ 1465263 w 5181600"/>
                <a:gd name="connsiteY3" fmla="*/ 4111990 h 4111990"/>
                <a:gd name="connsiteX4" fmla="*/ 1456134 w 5181600"/>
                <a:gd name="connsiteY4" fmla="*/ 3084126 h 4111990"/>
                <a:gd name="connsiteX5" fmla="*/ 475853 w 5181600"/>
                <a:gd name="connsiteY5" fmla="*/ 3090168 h 4111990"/>
                <a:gd name="connsiteX6" fmla="*/ 476250 w 5181600"/>
                <a:gd name="connsiteY6" fmla="*/ 1574844 h 4111990"/>
                <a:gd name="connsiteX7" fmla="*/ 0 w 5181600"/>
                <a:gd name="connsiteY7" fmla="*/ 1569651 h 4111990"/>
                <a:gd name="connsiteX8" fmla="*/ 19050 w 5181600"/>
                <a:gd name="connsiteY8" fmla="*/ 9492 h 4111990"/>
                <a:gd name="connsiteX0" fmla="*/ 19050 w 5181600"/>
                <a:gd name="connsiteY0" fmla="*/ 9492 h 4111990"/>
                <a:gd name="connsiteX1" fmla="*/ 5181600 w 5181600"/>
                <a:gd name="connsiteY1" fmla="*/ 0 h 4111990"/>
                <a:gd name="connsiteX2" fmla="*/ 5180408 w 5181600"/>
                <a:gd name="connsiteY2" fmla="*/ 4108491 h 4111990"/>
                <a:gd name="connsiteX3" fmla="*/ 1465263 w 5181600"/>
                <a:gd name="connsiteY3" fmla="*/ 4111990 h 4111990"/>
                <a:gd name="connsiteX4" fmla="*/ 1456134 w 5181600"/>
                <a:gd name="connsiteY4" fmla="*/ 3084126 h 4111990"/>
                <a:gd name="connsiteX5" fmla="*/ 484980 w 5181600"/>
                <a:gd name="connsiteY5" fmla="*/ 3082809 h 4111990"/>
                <a:gd name="connsiteX6" fmla="*/ 476250 w 5181600"/>
                <a:gd name="connsiteY6" fmla="*/ 1574844 h 4111990"/>
                <a:gd name="connsiteX7" fmla="*/ 0 w 5181600"/>
                <a:gd name="connsiteY7" fmla="*/ 1569651 h 4111990"/>
                <a:gd name="connsiteX8" fmla="*/ 19050 w 5181600"/>
                <a:gd name="connsiteY8" fmla="*/ 9492 h 4111990"/>
                <a:gd name="connsiteX0" fmla="*/ 0 w 5187543"/>
                <a:gd name="connsiteY0" fmla="*/ 16010 h 4111990"/>
                <a:gd name="connsiteX1" fmla="*/ 5187543 w 5187543"/>
                <a:gd name="connsiteY1" fmla="*/ 0 h 4111990"/>
                <a:gd name="connsiteX2" fmla="*/ 5186351 w 5187543"/>
                <a:gd name="connsiteY2" fmla="*/ 4108491 h 4111990"/>
                <a:gd name="connsiteX3" fmla="*/ 1471206 w 5187543"/>
                <a:gd name="connsiteY3" fmla="*/ 4111990 h 4111990"/>
                <a:gd name="connsiteX4" fmla="*/ 1462077 w 5187543"/>
                <a:gd name="connsiteY4" fmla="*/ 3084126 h 4111990"/>
                <a:gd name="connsiteX5" fmla="*/ 490923 w 5187543"/>
                <a:gd name="connsiteY5" fmla="*/ 3082809 h 4111990"/>
                <a:gd name="connsiteX6" fmla="*/ 482193 w 5187543"/>
                <a:gd name="connsiteY6" fmla="*/ 1574844 h 4111990"/>
                <a:gd name="connsiteX7" fmla="*/ 5943 w 5187543"/>
                <a:gd name="connsiteY7" fmla="*/ 1569651 h 4111990"/>
                <a:gd name="connsiteX8" fmla="*/ 0 w 5187543"/>
                <a:gd name="connsiteY8" fmla="*/ 16010 h 4111990"/>
                <a:gd name="connsiteX0" fmla="*/ 0 w 5187543"/>
                <a:gd name="connsiteY0" fmla="*/ 16010 h 4111990"/>
                <a:gd name="connsiteX1" fmla="*/ 5187543 w 5187543"/>
                <a:gd name="connsiteY1" fmla="*/ 0 h 4111990"/>
                <a:gd name="connsiteX2" fmla="*/ 5186351 w 5187543"/>
                <a:gd name="connsiteY2" fmla="*/ 4108491 h 4111990"/>
                <a:gd name="connsiteX3" fmla="*/ 1471206 w 5187543"/>
                <a:gd name="connsiteY3" fmla="*/ 4111990 h 4111990"/>
                <a:gd name="connsiteX4" fmla="*/ 1403616 w 5187543"/>
                <a:gd name="connsiteY4" fmla="*/ 2940545 h 4111990"/>
                <a:gd name="connsiteX5" fmla="*/ 490923 w 5187543"/>
                <a:gd name="connsiteY5" fmla="*/ 3082809 h 4111990"/>
                <a:gd name="connsiteX6" fmla="*/ 482193 w 5187543"/>
                <a:gd name="connsiteY6" fmla="*/ 1574844 h 4111990"/>
                <a:gd name="connsiteX7" fmla="*/ 5943 w 5187543"/>
                <a:gd name="connsiteY7" fmla="*/ 1569651 h 4111990"/>
                <a:gd name="connsiteX8" fmla="*/ 0 w 5187543"/>
                <a:gd name="connsiteY8" fmla="*/ 16010 h 4111990"/>
                <a:gd name="connsiteX0" fmla="*/ 0 w 5187543"/>
                <a:gd name="connsiteY0" fmla="*/ 16010 h 4111990"/>
                <a:gd name="connsiteX1" fmla="*/ 5187543 w 5187543"/>
                <a:gd name="connsiteY1" fmla="*/ 0 h 4111990"/>
                <a:gd name="connsiteX2" fmla="*/ 5186351 w 5187543"/>
                <a:gd name="connsiteY2" fmla="*/ 4108491 h 4111990"/>
                <a:gd name="connsiteX3" fmla="*/ 1471206 w 5187543"/>
                <a:gd name="connsiteY3" fmla="*/ 4111990 h 4111990"/>
                <a:gd name="connsiteX4" fmla="*/ 1403616 w 5187543"/>
                <a:gd name="connsiteY4" fmla="*/ 2940545 h 4111990"/>
                <a:gd name="connsiteX5" fmla="*/ 432388 w 5187543"/>
                <a:gd name="connsiteY5" fmla="*/ 2958807 h 4111990"/>
                <a:gd name="connsiteX6" fmla="*/ 482193 w 5187543"/>
                <a:gd name="connsiteY6" fmla="*/ 1574844 h 4111990"/>
                <a:gd name="connsiteX7" fmla="*/ 5943 w 5187543"/>
                <a:gd name="connsiteY7" fmla="*/ 1569651 h 4111990"/>
                <a:gd name="connsiteX8" fmla="*/ 0 w 5187543"/>
                <a:gd name="connsiteY8" fmla="*/ 16010 h 4111990"/>
                <a:gd name="connsiteX0" fmla="*/ 0 w 5187543"/>
                <a:gd name="connsiteY0" fmla="*/ 16010 h 4111990"/>
                <a:gd name="connsiteX1" fmla="*/ 5187543 w 5187543"/>
                <a:gd name="connsiteY1" fmla="*/ 0 h 4111990"/>
                <a:gd name="connsiteX2" fmla="*/ 5186351 w 5187543"/>
                <a:gd name="connsiteY2" fmla="*/ 4108491 h 4111990"/>
                <a:gd name="connsiteX3" fmla="*/ 1471206 w 5187543"/>
                <a:gd name="connsiteY3" fmla="*/ 4111990 h 4111990"/>
                <a:gd name="connsiteX4" fmla="*/ 1403616 w 5187543"/>
                <a:gd name="connsiteY4" fmla="*/ 2940545 h 4111990"/>
                <a:gd name="connsiteX5" fmla="*/ 432388 w 5187543"/>
                <a:gd name="connsiteY5" fmla="*/ 2958807 h 4111990"/>
                <a:gd name="connsiteX6" fmla="*/ 423731 w 5187543"/>
                <a:gd name="connsiteY6" fmla="*/ 1574844 h 4111990"/>
                <a:gd name="connsiteX7" fmla="*/ 5943 w 5187543"/>
                <a:gd name="connsiteY7" fmla="*/ 1569651 h 4111990"/>
                <a:gd name="connsiteX8" fmla="*/ 0 w 5187543"/>
                <a:gd name="connsiteY8" fmla="*/ 16010 h 4111990"/>
                <a:gd name="connsiteX0" fmla="*/ 77676 w 5265219"/>
                <a:gd name="connsiteY0" fmla="*/ 16010 h 4111990"/>
                <a:gd name="connsiteX1" fmla="*/ 5265219 w 5265219"/>
                <a:gd name="connsiteY1" fmla="*/ 0 h 4111990"/>
                <a:gd name="connsiteX2" fmla="*/ 5264027 w 5265219"/>
                <a:gd name="connsiteY2" fmla="*/ 4108491 h 4111990"/>
                <a:gd name="connsiteX3" fmla="*/ 1548882 w 5265219"/>
                <a:gd name="connsiteY3" fmla="*/ 4111990 h 4111990"/>
                <a:gd name="connsiteX4" fmla="*/ 1481292 w 5265219"/>
                <a:gd name="connsiteY4" fmla="*/ 2940545 h 4111990"/>
                <a:gd name="connsiteX5" fmla="*/ 510064 w 5265219"/>
                <a:gd name="connsiteY5" fmla="*/ 2958807 h 4111990"/>
                <a:gd name="connsiteX6" fmla="*/ 501407 w 5265219"/>
                <a:gd name="connsiteY6" fmla="*/ 1574844 h 4111990"/>
                <a:gd name="connsiteX7" fmla="*/ 0 w 5265219"/>
                <a:gd name="connsiteY7" fmla="*/ 1563124 h 4111990"/>
                <a:gd name="connsiteX8" fmla="*/ 77676 w 5265219"/>
                <a:gd name="connsiteY8" fmla="*/ 16010 h 4111990"/>
                <a:gd name="connsiteX0" fmla="*/ 0 w 5271163"/>
                <a:gd name="connsiteY0" fmla="*/ 22537 h 4111990"/>
                <a:gd name="connsiteX1" fmla="*/ 5271163 w 5271163"/>
                <a:gd name="connsiteY1" fmla="*/ 0 h 4111990"/>
                <a:gd name="connsiteX2" fmla="*/ 5269971 w 5271163"/>
                <a:gd name="connsiteY2" fmla="*/ 4108491 h 4111990"/>
                <a:gd name="connsiteX3" fmla="*/ 1554826 w 5271163"/>
                <a:gd name="connsiteY3" fmla="*/ 4111990 h 4111990"/>
                <a:gd name="connsiteX4" fmla="*/ 1487236 w 5271163"/>
                <a:gd name="connsiteY4" fmla="*/ 2940545 h 4111990"/>
                <a:gd name="connsiteX5" fmla="*/ 516008 w 5271163"/>
                <a:gd name="connsiteY5" fmla="*/ 2958807 h 4111990"/>
                <a:gd name="connsiteX6" fmla="*/ 507351 w 5271163"/>
                <a:gd name="connsiteY6" fmla="*/ 1574844 h 4111990"/>
                <a:gd name="connsiteX7" fmla="*/ 5944 w 5271163"/>
                <a:gd name="connsiteY7" fmla="*/ 1563124 h 4111990"/>
                <a:gd name="connsiteX8" fmla="*/ 0 w 5271163"/>
                <a:gd name="connsiteY8" fmla="*/ 22537 h 4111990"/>
                <a:gd name="connsiteX0" fmla="*/ 0 w 5271163"/>
                <a:gd name="connsiteY0" fmla="*/ 22537 h 4108491"/>
                <a:gd name="connsiteX1" fmla="*/ 5271163 w 5271163"/>
                <a:gd name="connsiteY1" fmla="*/ 0 h 4108491"/>
                <a:gd name="connsiteX2" fmla="*/ 5269971 w 5271163"/>
                <a:gd name="connsiteY2" fmla="*/ 4108491 h 4108491"/>
                <a:gd name="connsiteX3" fmla="*/ 1471105 w 5271163"/>
                <a:gd name="connsiteY3" fmla="*/ 3837880 h 4108491"/>
                <a:gd name="connsiteX4" fmla="*/ 1487236 w 5271163"/>
                <a:gd name="connsiteY4" fmla="*/ 2940545 h 4108491"/>
                <a:gd name="connsiteX5" fmla="*/ 516008 w 5271163"/>
                <a:gd name="connsiteY5" fmla="*/ 2958807 h 4108491"/>
                <a:gd name="connsiteX6" fmla="*/ 507351 w 5271163"/>
                <a:gd name="connsiteY6" fmla="*/ 1574844 h 4108491"/>
                <a:gd name="connsiteX7" fmla="*/ 5944 w 5271163"/>
                <a:gd name="connsiteY7" fmla="*/ 1563124 h 4108491"/>
                <a:gd name="connsiteX8" fmla="*/ 0 w 5271163"/>
                <a:gd name="connsiteY8" fmla="*/ 22537 h 4108491"/>
                <a:gd name="connsiteX0" fmla="*/ 0 w 5278358"/>
                <a:gd name="connsiteY0" fmla="*/ 22537 h 3847751"/>
                <a:gd name="connsiteX1" fmla="*/ 5271163 w 5278358"/>
                <a:gd name="connsiteY1" fmla="*/ 0 h 3847751"/>
                <a:gd name="connsiteX2" fmla="*/ 5278344 w 5278358"/>
                <a:gd name="connsiteY2" fmla="*/ 3847751 h 3847751"/>
                <a:gd name="connsiteX3" fmla="*/ 1471105 w 5278358"/>
                <a:gd name="connsiteY3" fmla="*/ 3837880 h 3847751"/>
                <a:gd name="connsiteX4" fmla="*/ 1487236 w 5278358"/>
                <a:gd name="connsiteY4" fmla="*/ 2940545 h 3847751"/>
                <a:gd name="connsiteX5" fmla="*/ 516008 w 5278358"/>
                <a:gd name="connsiteY5" fmla="*/ 2958807 h 3847751"/>
                <a:gd name="connsiteX6" fmla="*/ 507351 w 5278358"/>
                <a:gd name="connsiteY6" fmla="*/ 1574844 h 3847751"/>
                <a:gd name="connsiteX7" fmla="*/ 5944 w 5278358"/>
                <a:gd name="connsiteY7" fmla="*/ 1563124 h 3847751"/>
                <a:gd name="connsiteX8" fmla="*/ 0 w 5278358"/>
                <a:gd name="connsiteY8" fmla="*/ 22537 h 3847751"/>
                <a:gd name="connsiteX0" fmla="*/ 0 w 5278358"/>
                <a:gd name="connsiteY0" fmla="*/ 22537 h 3847751"/>
                <a:gd name="connsiteX1" fmla="*/ 5271163 w 5278358"/>
                <a:gd name="connsiteY1" fmla="*/ 0 h 3847751"/>
                <a:gd name="connsiteX2" fmla="*/ 5278344 w 5278358"/>
                <a:gd name="connsiteY2" fmla="*/ 3847751 h 3847751"/>
                <a:gd name="connsiteX3" fmla="*/ 1471105 w 5278358"/>
                <a:gd name="connsiteY3" fmla="*/ 3837880 h 3847751"/>
                <a:gd name="connsiteX4" fmla="*/ 1453747 w 5278358"/>
                <a:gd name="connsiteY4" fmla="*/ 2947064 h 3847751"/>
                <a:gd name="connsiteX5" fmla="*/ 516008 w 5278358"/>
                <a:gd name="connsiteY5" fmla="*/ 2958807 h 3847751"/>
                <a:gd name="connsiteX6" fmla="*/ 507351 w 5278358"/>
                <a:gd name="connsiteY6" fmla="*/ 1574844 h 3847751"/>
                <a:gd name="connsiteX7" fmla="*/ 5944 w 5278358"/>
                <a:gd name="connsiteY7" fmla="*/ 1563124 h 3847751"/>
                <a:gd name="connsiteX8" fmla="*/ 0 w 5278358"/>
                <a:gd name="connsiteY8" fmla="*/ 22537 h 3847751"/>
                <a:gd name="connsiteX0" fmla="*/ 0 w 5278358"/>
                <a:gd name="connsiteY0" fmla="*/ 22537 h 3847751"/>
                <a:gd name="connsiteX1" fmla="*/ 5271163 w 5278358"/>
                <a:gd name="connsiteY1" fmla="*/ 0 h 3847751"/>
                <a:gd name="connsiteX2" fmla="*/ 5278344 w 5278358"/>
                <a:gd name="connsiteY2" fmla="*/ 3847751 h 3847751"/>
                <a:gd name="connsiteX3" fmla="*/ 1471105 w 5278358"/>
                <a:gd name="connsiteY3" fmla="*/ 3837880 h 3847751"/>
                <a:gd name="connsiteX4" fmla="*/ 1453747 w 5278358"/>
                <a:gd name="connsiteY4" fmla="*/ 2947064 h 3847751"/>
                <a:gd name="connsiteX5" fmla="*/ 516008 w 5278358"/>
                <a:gd name="connsiteY5" fmla="*/ 2958807 h 3847751"/>
                <a:gd name="connsiteX6" fmla="*/ 507351 w 5278358"/>
                <a:gd name="connsiteY6" fmla="*/ 1574844 h 3847751"/>
                <a:gd name="connsiteX7" fmla="*/ 14310 w 5278358"/>
                <a:gd name="connsiteY7" fmla="*/ 1589232 h 3847751"/>
                <a:gd name="connsiteX8" fmla="*/ 0 w 5278358"/>
                <a:gd name="connsiteY8" fmla="*/ 22537 h 3847751"/>
                <a:gd name="connsiteX0" fmla="*/ 0 w 5278358"/>
                <a:gd name="connsiteY0" fmla="*/ 22537 h 3847751"/>
                <a:gd name="connsiteX1" fmla="*/ 5271163 w 5278358"/>
                <a:gd name="connsiteY1" fmla="*/ 0 h 3847751"/>
                <a:gd name="connsiteX2" fmla="*/ 5278344 w 5278358"/>
                <a:gd name="connsiteY2" fmla="*/ 3847751 h 3847751"/>
                <a:gd name="connsiteX3" fmla="*/ 1471105 w 5278358"/>
                <a:gd name="connsiteY3" fmla="*/ 3837880 h 3847751"/>
                <a:gd name="connsiteX4" fmla="*/ 1453747 w 5278358"/>
                <a:gd name="connsiteY4" fmla="*/ 2947064 h 3847751"/>
                <a:gd name="connsiteX5" fmla="*/ 516008 w 5278358"/>
                <a:gd name="connsiteY5" fmla="*/ 2958807 h 3847751"/>
                <a:gd name="connsiteX6" fmla="*/ 507351 w 5278358"/>
                <a:gd name="connsiteY6" fmla="*/ 1574844 h 3847751"/>
                <a:gd name="connsiteX7" fmla="*/ 14310 w 5278358"/>
                <a:gd name="connsiteY7" fmla="*/ 1569677 h 3847751"/>
                <a:gd name="connsiteX8" fmla="*/ 0 w 5278358"/>
                <a:gd name="connsiteY8" fmla="*/ 22537 h 3847751"/>
                <a:gd name="connsiteX0" fmla="*/ 0 w 5278358"/>
                <a:gd name="connsiteY0" fmla="*/ 22537 h 3857461"/>
                <a:gd name="connsiteX1" fmla="*/ 5271163 w 5278358"/>
                <a:gd name="connsiteY1" fmla="*/ 0 h 3857461"/>
                <a:gd name="connsiteX2" fmla="*/ 5278344 w 5278358"/>
                <a:gd name="connsiteY2" fmla="*/ 3847751 h 3857461"/>
                <a:gd name="connsiteX3" fmla="*/ 1454372 w 5278358"/>
                <a:gd name="connsiteY3" fmla="*/ 3857461 h 3857461"/>
                <a:gd name="connsiteX4" fmla="*/ 1453747 w 5278358"/>
                <a:gd name="connsiteY4" fmla="*/ 2947064 h 3857461"/>
                <a:gd name="connsiteX5" fmla="*/ 516008 w 5278358"/>
                <a:gd name="connsiteY5" fmla="*/ 2958807 h 3857461"/>
                <a:gd name="connsiteX6" fmla="*/ 507351 w 5278358"/>
                <a:gd name="connsiteY6" fmla="*/ 1574844 h 3857461"/>
                <a:gd name="connsiteX7" fmla="*/ 14310 w 5278358"/>
                <a:gd name="connsiteY7" fmla="*/ 1569677 h 3857461"/>
                <a:gd name="connsiteX8" fmla="*/ 0 w 5278358"/>
                <a:gd name="connsiteY8" fmla="*/ 22537 h 3857461"/>
                <a:gd name="connsiteX0" fmla="*/ 0 w 5286723"/>
                <a:gd name="connsiteY0" fmla="*/ 22537 h 3867319"/>
                <a:gd name="connsiteX1" fmla="*/ 5271163 w 5286723"/>
                <a:gd name="connsiteY1" fmla="*/ 0 h 3867319"/>
                <a:gd name="connsiteX2" fmla="*/ 5286716 w 5286723"/>
                <a:gd name="connsiteY2" fmla="*/ 3867319 h 3867319"/>
                <a:gd name="connsiteX3" fmla="*/ 1454372 w 5286723"/>
                <a:gd name="connsiteY3" fmla="*/ 3857461 h 3867319"/>
                <a:gd name="connsiteX4" fmla="*/ 1453747 w 5286723"/>
                <a:gd name="connsiteY4" fmla="*/ 2947064 h 3867319"/>
                <a:gd name="connsiteX5" fmla="*/ 516008 w 5286723"/>
                <a:gd name="connsiteY5" fmla="*/ 2958807 h 3867319"/>
                <a:gd name="connsiteX6" fmla="*/ 507351 w 5286723"/>
                <a:gd name="connsiteY6" fmla="*/ 1574844 h 3867319"/>
                <a:gd name="connsiteX7" fmla="*/ 14310 w 5286723"/>
                <a:gd name="connsiteY7" fmla="*/ 1569677 h 3867319"/>
                <a:gd name="connsiteX8" fmla="*/ 0 w 5286723"/>
                <a:gd name="connsiteY8" fmla="*/ 22537 h 3867319"/>
                <a:gd name="connsiteX0" fmla="*/ 0 w 5286723"/>
                <a:gd name="connsiteY0" fmla="*/ 22537 h 3867319"/>
                <a:gd name="connsiteX1" fmla="*/ 5271163 w 5286723"/>
                <a:gd name="connsiteY1" fmla="*/ 0 h 3867319"/>
                <a:gd name="connsiteX2" fmla="*/ 5286716 w 5286723"/>
                <a:gd name="connsiteY2" fmla="*/ 3867319 h 3867319"/>
                <a:gd name="connsiteX3" fmla="*/ 1454372 w 5286723"/>
                <a:gd name="connsiteY3" fmla="*/ 3857461 h 3867319"/>
                <a:gd name="connsiteX4" fmla="*/ 1453747 w 5286723"/>
                <a:gd name="connsiteY4" fmla="*/ 2953595 h 3867319"/>
                <a:gd name="connsiteX5" fmla="*/ 516008 w 5286723"/>
                <a:gd name="connsiteY5" fmla="*/ 2958807 h 3867319"/>
                <a:gd name="connsiteX6" fmla="*/ 507351 w 5286723"/>
                <a:gd name="connsiteY6" fmla="*/ 1574844 h 3867319"/>
                <a:gd name="connsiteX7" fmla="*/ 14310 w 5286723"/>
                <a:gd name="connsiteY7" fmla="*/ 1569677 h 3867319"/>
                <a:gd name="connsiteX8" fmla="*/ 0 w 5286723"/>
                <a:gd name="connsiteY8" fmla="*/ 22537 h 38673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286723" h="3867319">
                  <a:moveTo>
                    <a:pt x="0" y="22537"/>
                  </a:moveTo>
                  <a:lnTo>
                    <a:pt x="5271163" y="0"/>
                  </a:lnTo>
                  <a:cubicBezTo>
                    <a:pt x="5270766" y="1362138"/>
                    <a:pt x="5287113" y="2505181"/>
                    <a:pt x="5286716" y="3867319"/>
                  </a:cubicBezTo>
                  <a:lnTo>
                    <a:pt x="1454372" y="3857461"/>
                  </a:lnTo>
                  <a:cubicBezTo>
                    <a:pt x="1457414" y="3529568"/>
                    <a:pt x="1450705" y="3281488"/>
                    <a:pt x="1453747" y="2953595"/>
                  </a:cubicBezTo>
                  <a:lnTo>
                    <a:pt x="516008" y="2958807"/>
                  </a:lnTo>
                  <a:cubicBezTo>
                    <a:pt x="516140" y="2456148"/>
                    <a:pt x="507219" y="2077503"/>
                    <a:pt x="507351" y="1574844"/>
                  </a:cubicBezTo>
                  <a:lnTo>
                    <a:pt x="14310" y="1569677"/>
                  </a:lnTo>
                  <a:cubicBezTo>
                    <a:pt x="12329" y="1056148"/>
                    <a:pt x="1981" y="536066"/>
                    <a:pt x="0" y="22537"/>
                  </a:cubicBezTo>
                  <a:close/>
                </a:path>
              </a:pathLst>
            </a:custGeom>
            <a:noFill/>
            <a:ln w="19050" cap="flat" cmpd="sng" algn="ctr">
              <a:solidFill>
                <a:srgbClr val="156082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ptos Narrow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A2509766-229A-4DEF-B612-3D68CAF40C17}"/>
                </a:ext>
              </a:extLst>
            </p:cNvPr>
            <p:cNvSpPr/>
            <p:nvPr/>
          </p:nvSpPr>
          <p:spPr>
            <a:xfrm>
              <a:off x="3531501" y="1074430"/>
              <a:ext cx="436958" cy="1857585"/>
            </a:xfrm>
            <a:prstGeom prst="rect">
              <a:avLst/>
            </a:prstGeom>
            <a:solidFill>
              <a:schemeClr val="bg1">
                <a:lumMod val="85000"/>
                <a:alpha val="43922"/>
              </a:schemeClr>
            </a:solidFill>
            <a:ln w="19050" cap="flat" cmpd="sng" algn="ctr">
              <a:solidFill>
                <a:srgbClr val="156082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ptos Narrow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A666549A-FCC0-413D-ABC0-AC5CC0BBBA8F}"/>
                </a:ext>
              </a:extLst>
            </p:cNvPr>
            <p:cNvSpPr/>
            <p:nvPr/>
          </p:nvSpPr>
          <p:spPr>
            <a:xfrm>
              <a:off x="4963531" y="4708153"/>
              <a:ext cx="398724" cy="1087186"/>
            </a:xfrm>
            <a:prstGeom prst="rect">
              <a:avLst/>
            </a:prstGeom>
            <a:solidFill>
              <a:schemeClr val="bg1">
                <a:lumMod val="85000"/>
                <a:alpha val="43922"/>
              </a:schemeClr>
            </a:solidFill>
            <a:ln w="19050" cap="flat" cmpd="sng" algn="ctr">
              <a:solidFill>
                <a:srgbClr val="156082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ptos Narrow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449ABF33-799E-4494-BA19-2B78E4D6F33B}"/>
                </a:ext>
              </a:extLst>
            </p:cNvPr>
            <p:cNvSpPr/>
            <p:nvPr/>
          </p:nvSpPr>
          <p:spPr>
            <a:xfrm>
              <a:off x="7689193" y="5336563"/>
              <a:ext cx="973397" cy="470234"/>
            </a:xfrm>
            <a:prstGeom prst="rect">
              <a:avLst/>
            </a:prstGeom>
            <a:solidFill>
              <a:schemeClr val="bg1">
                <a:lumMod val="85000"/>
                <a:alpha val="43922"/>
              </a:schemeClr>
            </a:solidFill>
            <a:ln w="19050" cap="flat" cmpd="sng" algn="ctr">
              <a:solidFill>
                <a:srgbClr val="156082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ptos Narrow" panose="0211000402020202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2" name="テキスト ボックス 85">
              <a:extLst>
                <a:ext uri="{FF2B5EF4-FFF2-40B4-BE49-F238E27FC236}">
                  <a16:creationId xmlns:a16="http://schemas.microsoft.com/office/drawing/2014/main" id="{150B7990-A892-4315-A500-4502CB15B813}"/>
                </a:ext>
              </a:extLst>
            </p:cNvPr>
            <p:cNvSpPr txBox="1"/>
            <p:nvPr/>
          </p:nvSpPr>
          <p:spPr>
            <a:xfrm>
              <a:off x="7745240" y="5389436"/>
              <a:ext cx="858132" cy="368911"/>
            </a:xfrm>
            <a:prstGeom prst="rect">
              <a:avLst/>
            </a:prstGeom>
            <a:noFill/>
            <a:ln w="9525" cmpd="sng">
              <a:noFill/>
            </a:ln>
            <a:effectLst/>
          </p:spPr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5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ptos Narrow" panose="02110004020202020204"/>
                  <a:ea typeface="游ゴシック" panose="020B0400000000000000" pitchFamily="50" charset="-128"/>
                  <a:cs typeface="+mn-cs"/>
                </a:rPr>
                <a:t>バルコニー</a:t>
              </a:r>
            </a:p>
          </p:txBody>
        </p:sp>
        <p:sp>
          <p:nvSpPr>
            <p:cNvPr id="13" name="テキスト ボックス 89">
              <a:extLst>
                <a:ext uri="{FF2B5EF4-FFF2-40B4-BE49-F238E27FC236}">
                  <a16:creationId xmlns:a16="http://schemas.microsoft.com/office/drawing/2014/main" id="{628169FD-1AA7-441F-8806-48B1143547ED}"/>
                </a:ext>
              </a:extLst>
            </p:cNvPr>
            <p:cNvSpPr txBox="1"/>
            <p:nvPr/>
          </p:nvSpPr>
          <p:spPr>
            <a:xfrm>
              <a:off x="3574846" y="1176996"/>
              <a:ext cx="305681" cy="1707254"/>
            </a:xfrm>
            <a:prstGeom prst="rect">
              <a:avLst/>
            </a:prstGeom>
            <a:noFill/>
            <a:ln w="9525" cmpd="sng">
              <a:noFill/>
            </a:ln>
            <a:effectLst/>
          </p:spPr>
          <p:txBody>
            <a:bodyPr vert="wordArtVertRtl"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ptos Narrow" panose="02110004020202020204"/>
                  <a:ea typeface="游ゴシック" panose="020B0400000000000000" pitchFamily="50" charset="-128"/>
                  <a:cs typeface="+mn-cs"/>
                </a:rPr>
                <a:t>バルコニー</a:t>
              </a:r>
            </a:p>
          </p:txBody>
        </p:sp>
        <p:sp>
          <p:nvSpPr>
            <p:cNvPr id="14" name="テキスト ボックス 92">
              <a:extLst>
                <a:ext uri="{FF2B5EF4-FFF2-40B4-BE49-F238E27FC236}">
                  <a16:creationId xmlns:a16="http://schemas.microsoft.com/office/drawing/2014/main" id="{C1271DAB-21D7-45F3-8130-E5B34EDD48A8}"/>
                </a:ext>
              </a:extLst>
            </p:cNvPr>
            <p:cNvSpPr txBox="1"/>
            <p:nvPr/>
          </p:nvSpPr>
          <p:spPr>
            <a:xfrm>
              <a:off x="5008035" y="4749626"/>
              <a:ext cx="310874" cy="987736"/>
            </a:xfrm>
            <a:prstGeom prst="rect">
              <a:avLst/>
            </a:prstGeom>
            <a:noFill/>
            <a:ln w="9525" cmpd="sng">
              <a:noFill/>
            </a:ln>
            <a:effectLst/>
          </p:spPr>
          <p:txBody>
            <a:bodyPr vert="wordArtVertRtl"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8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ptos Narrow" panose="02110004020202020204"/>
                  <a:ea typeface="游ゴシック" panose="020B0400000000000000" pitchFamily="50" charset="-128"/>
                  <a:cs typeface="+mn-cs"/>
                </a:rPr>
                <a:t>バルコニー</a:t>
              </a:r>
            </a:p>
          </p:txBody>
        </p:sp>
      </p:grp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B462D0C-5EB7-4B09-E248-FDA030489D9F}"/>
              </a:ext>
            </a:extLst>
          </p:cNvPr>
          <p:cNvSpPr txBox="1"/>
          <p:nvPr/>
        </p:nvSpPr>
        <p:spPr>
          <a:xfrm>
            <a:off x="211667" y="304800"/>
            <a:ext cx="63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F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E338753-86FF-E289-8D39-14D4AB31894A}"/>
              </a:ext>
            </a:extLst>
          </p:cNvPr>
          <p:cNvSpPr txBox="1"/>
          <p:nvPr/>
        </p:nvSpPr>
        <p:spPr>
          <a:xfrm>
            <a:off x="10757747" y="0"/>
            <a:ext cx="15561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【19_</a:t>
            </a:r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提案様式Ａ</a:t>
            </a:r>
            <a:r>
              <a:rPr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6948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A5C06153-89DC-18C4-E3DF-8A7AB027DC18}"/>
              </a:ext>
            </a:extLst>
          </p:cNvPr>
          <p:cNvGrpSpPr/>
          <p:nvPr/>
        </p:nvGrpSpPr>
        <p:grpSpPr>
          <a:xfrm>
            <a:off x="3481111" y="976825"/>
            <a:ext cx="5391956" cy="4992175"/>
            <a:chOff x="3481111" y="976825"/>
            <a:chExt cx="5229777" cy="4904349"/>
          </a:xfrm>
        </p:grpSpPr>
        <p:sp>
          <p:nvSpPr>
            <p:cNvPr id="2" name="フリーフォーム: 図形 1">
              <a:extLst>
                <a:ext uri="{FF2B5EF4-FFF2-40B4-BE49-F238E27FC236}">
                  <a16:creationId xmlns:a16="http://schemas.microsoft.com/office/drawing/2014/main" id="{CDE32D95-6EB8-0601-60B6-86A6697E0433}"/>
                </a:ext>
              </a:extLst>
            </p:cNvPr>
            <p:cNvSpPr/>
            <p:nvPr/>
          </p:nvSpPr>
          <p:spPr>
            <a:xfrm>
              <a:off x="4041340" y="1015727"/>
              <a:ext cx="4608487" cy="4808843"/>
            </a:xfrm>
            <a:custGeom>
              <a:avLst/>
              <a:gdLst>
                <a:gd name="connsiteX0" fmla="*/ 0 w 4629978"/>
                <a:gd name="connsiteY0" fmla="*/ 0 h 4861892"/>
                <a:gd name="connsiteX1" fmla="*/ 8283 w 4629978"/>
                <a:gd name="connsiteY1" fmla="*/ 3801718 h 4861892"/>
                <a:gd name="connsiteX2" fmla="*/ 1466022 w 4629978"/>
                <a:gd name="connsiteY2" fmla="*/ 3785152 h 4861892"/>
                <a:gd name="connsiteX3" fmla="*/ 1466022 w 4629978"/>
                <a:gd name="connsiteY3" fmla="*/ 4853609 h 4861892"/>
                <a:gd name="connsiteX4" fmla="*/ 3602935 w 4629978"/>
                <a:gd name="connsiteY4" fmla="*/ 4861892 h 4861892"/>
                <a:gd name="connsiteX5" fmla="*/ 3602935 w 4629978"/>
                <a:gd name="connsiteY5" fmla="*/ 4290392 h 4861892"/>
                <a:gd name="connsiteX6" fmla="*/ 4629978 w 4629978"/>
                <a:gd name="connsiteY6" fmla="*/ 4290392 h 4861892"/>
                <a:gd name="connsiteX7" fmla="*/ 4613413 w 4629978"/>
                <a:gd name="connsiteY7" fmla="*/ 861392 h 4861892"/>
                <a:gd name="connsiteX8" fmla="*/ 2567609 w 4629978"/>
                <a:gd name="connsiteY8" fmla="*/ 877957 h 4861892"/>
                <a:gd name="connsiteX9" fmla="*/ 2551043 w 4629978"/>
                <a:gd name="connsiteY9" fmla="*/ 16565 h 4861892"/>
                <a:gd name="connsiteX10" fmla="*/ 0 w 4629978"/>
                <a:gd name="connsiteY10" fmla="*/ 0 h 4861892"/>
                <a:gd name="connsiteX0" fmla="*/ 0 w 4629978"/>
                <a:gd name="connsiteY0" fmla="*/ 0 h 4861892"/>
                <a:gd name="connsiteX1" fmla="*/ 8283 w 4629978"/>
                <a:gd name="connsiteY1" fmla="*/ 3801718 h 4861892"/>
                <a:gd name="connsiteX2" fmla="*/ 1466022 w 4629978"/>
                <a:gd name="connsiteY2" fmla="*/ 3785152 h 4861892"/>
                <a:gd name="connsiteX3" fmla="*/ 1466022 w 4629978"/>
                <a:gd name="connsiteY3" fmla="*/ 4853609 h 4861892"/>
                <a:gd name="connsiteX4" fmla="*/ 3602935 w 4629978"/>
                <a:gd name="connsiteY4" fmla="*/ 4861892 h 4861892"/>
                <a:gd name="connsiteX5" fmla="*/ 3602935 w 4629978"/>
                <a:gd name="connsiteY5" fmla="*/ 4290392 h 4861892"/>
                <a:gd name="connsiteX6" fmla="*/ 4629978 w 4629978"/>
                <a:gd name="connsiteY6" fmla="*/ 4290392 h 4861892"/>
                <a:gd name="connsiteX7" fmla="*/ 4605108 w 4629978"/>
                <a:gd name="connsiteY7" fmla="*/ 886273 h 4861892"/>
                <a:gd name="connsiteX8" fmla="*/ 2567609 w 4629978"/>
                <a:gd name="connsiteY8" fmla="*/ 877957 h 4861892"/>
                <a:gd name="connsiteX9" fmla="*/ 2551043 w 4629978"/>
                <a:gd name="connsiteY9" fmla="*/ 16565 h 4861892"/>
                <a:gd name="connsiteX10" fmla="*/ 0 w 4629978"/>
                <a:gd name="connsiteY10" fmla="*/ 0 h 4861892"/>
                <a:gd name="connsiteX0" fmla="*/ 0 w 4606700"/>
                <a:gd name="connsiteY0" fmla="*/ 0 h 4861892"/>
                <a:gd name="connsiteX1" fmla="*/ 8283 w 4606700"/>
                <a:gd name="connsiteY1" fmla="*/ 3801718 h 4861892"/>
                <a:gd name="connsiteX2" fmla="*/ 1466022 w 4606700"/>
                <a:gd name="connsiteY2" fmla="*/ 3785152 h 4861892"/>
                <a:gd name="connsiteX3" fmla="*/ 1466022 w 4606700"/>
                <a:gd name="connsiteY3" fmla="*/ 4853609 h 4861892"/>
                <a:gd name="connsiteX4" fmla="*/ 3602935 w 4606700"/>
                <a:gd name="connsiteY4" fmla="*/ 4861892 h 4861892"/>
                <a:gd name="connsiteX5" fmla="*/ 3602935 w 4606700"/>
                <a:gd name="connsiteY5" fmla="*/ 4290392 h 4861892"/>
                <a:gd name="connsiteX6" fmla="*/ 4605096 w 4606700"/>
                <a:gd name="connsiteY6" fmla="*/ 4290392 h 4861892"/>
                <a:gd name="connsiteX7" fmla="*/ 4605108 w 4606700"/>
                <a:gd name="connsiteY7" fmla="*/ 886273 h 4861892"/>
                <a:gd name="connsiteX8" fmla="*/ 2567609 w 4606700"/>
                <a:gd name="connsiteY8" fmla="*/ 877957 h 4861892"/>
                <a:gd name="connsiteX9" fmla="*/ 2551043 w 4606700"/>
                <a:gd name="connsiteY9" fmla="*/ 16565 h 4861892"/>
                <a:gd name="connsiteX10" fmla="*/ 0 w 4606700"/>
                <a:gd name="connsiteY10" fmla="*/ 0 h 4861892"/>
                <a:gd name="connsiteX0" fmla="*/ 0 w 4606700"/>
                <a:gd name="connsiteY0" fmla="*/ 0 h 4861892"/>
                <a:gd name="connsiteX1" fmla="*/ 8283 w 4606700"/>
                <a:gd name="connsiteY1" fmla="*/ 3801718 h 4861892"/>
                <a:gd name="connsiteX2" fmla="*/ 1466022 w 4606700"/>
                <a:gd name="connsiteY2" fmla="*/ 3785152 h 4861892"/>
                <a:gd name="connsiteX3" fmla="*/ 1466022 w 4606700"/>
                <a:gd name="connsiteY3" fmla="*/ 4853609 h 4861892"/>
                <a:gd name="connsiteX4" fmla="*/ 3602935 w 4606700"/>
                <a:gd name="connsiteY4" fmla="*/ 4861892 h 4861892"/>
                <a:gd name="connsiteX5" fmla="*/ 3602935 w 4606700"/>
                <a:gd name="connsiteY5" fmla="*/ 4290392 h 4861892"/>
                <a:gd name="connsiteX6" fmla="*/ 4605096 w 4606700"/>
                <a:gd name="connsiteY6" fmla="*/ 4290392 h 4861892"/>
                <a:gd name="connsiteX7" fmla="*/ 4605108 w 4606700"/>
                <a:gd name="connsiteY7" fmla="*/ 886273 h 4861892"/>
                <a:gd name="connsiteX8" fmla="*/ 2517845 w 4606700"/>
                <a:gd name="connsiteY8" fmla="*/ 877957 h 4861892"/>
                <a:gd name="connsiteX9" fmla="*/ 2551043 w 4606700"/>
                <a:gd name="connsiteY9" fmla="*/ 16565 h 4861892"/>
                <a:gd name="connsiteX10" fmla="*/ 0 w 4606700"/>
                <a:gd name="connsiteY10" fmla="*/ 0 h 4861892"/>
                <a:gd name="connsiteX0" fmla="*/ 0 w 4606700"/>
                <a:gd name="connsiteY0" fmla="*/ 0 h 4861892"/>
                <a:gd name="connsiteX1" fmla="*/ 8283 w 4606700"/>
                <a:gd name="connsiteY1" fmla="*/ 3801718 h 4861892"/>
                <a:gd name="connsiteX2" fmla="*/ 1466022 w 4606700"/>
                <a:gd name="connsiteY2" fmla="*/ 3785152 h 4861892"/>
                <a:gd name="connsiteX3" fmla="*/ 1466022 w 4606700"/>
                <a:gd name="connsiteY3" fmla="*/ 4853609 h 4861892"/>
                <a:gd name="connsiteX4" fmla="*/ 3602935 w 4606700"/>
                <a:gd name="connsiteY4" fmla="*/ 4861892 h 4861892"/>
                <a:gd name="connsiteX5" fmla="*/ 3602935 w 4606700"/>
                <a:gd name="connsiteY5" fmla="*/ 4290392 h 4861892"/>
                <a:gd name="connsiteX6" fmla="*/ 4605096 w 4606700"/>
                <a:gd name="connsiteY6" fmla="*/ 4290392 h 4861892"/>
                <a:gd name="connsiteX7" fmla="*/ 4605108 w 4606700"/>
                <a:gd name="connsiteY7" fmla="*/ 886273 h 4861892"/>
                <a:gd name="connsiteX8" fmla="*/ 2517845 w 4606700"/>
                <a:gd name="connsiteY8" fmla="*/ 877957 h 4861892"/>
                <a:gd name="connsiteX9" fmla="*/ 2526161 w 4606700"/>
                <a:gd name="connsiteY9" fmla="*/ 16565 h 4861892"/>
                <a:gd name="connsiteX10" fmla="*/ 0 w 4606700"/>
                <a:gd name="connsiteY10" fmla="*/ 0 h 48618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606700" h="4861892">
                  <a:moveTo>
                    <a:pt x="0" y="0"/>
                  </a:moveTo>
                  <a:lnTo>
                    <a:pt x="8283" y="3801718"/>
                  </a:lnTo>
                  <a:lnTo>
                    <a:pt x="1466022" y="3785152"/>
                  </a:lnTo>
                  <a:lnTo>
                    <a:pt x="1466022" y="4853609"/>
                  </a:lnTo>
                  <a:lnTo>
                    <a:pt x="3602935" y="4861892"/>
                  </a:lnTo>
                  <a:lnTo>
                    <a:pt x="3602935" y="4290392"/>
                  </a:lnTo>
                  <a:lnTo>
                    <a:pt x="4605096" y="4290392"/>
                  </a:lnTo>
                  <a:cubicBezTo>
                    <a:pt x="4599574" y="3147392"/>
                    <a:pt x="4610630" y="2029273"/>
                    <a:pt x="4605108" y="886273"/>
                  </a:cubicBezTo>
                  <a:lnTo>
                    <a:pt x="2517845" y="877957"/>
                  </a:lnTo>
                  <a:lnTo>
                    <a:pt x="2526161" y="165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43922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 dirty="0"/>
            </a:p>
          </p:txBody>
        </p:sp>
        <p:sp>
          <p:nvSpPr>
            <p:cNvPr id="3" name="テキスト ボックス 29">
              <a:extLst>
                <a:ext uri="{FF2B5EF4-FFF2-40B4-BE49-F238E27FC236}">
                  <a16:creationId xmlns:a16="http://schemas.microsoft.com/office/drawing/2014/main" id="{BC2A6224-D452-75EC-7E59-778E8BB9C640}"/>
                </a:ext>
              </a:extLst>
            </p:cNvPr>
            <p:cNvSpPr txBox="1"/>
            <p:nvPr/>
          </p:nvSpPr>
          <p:spPr>
            <a:xfrm>
              <a:off x="4640852" y="2548291"/>
              <a:ext cx="3756713" cy="1355258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3200" b="1">
                  <a:solidFill>
                    <a:sysClr val="windowText" lastClr="000000"/>
                  </a:solidFill>
                </a:rPr>
                <a:t>センター専用部分</a:t>
              </a:r>
              <a:endParaRPr kumimoji="1" lang="en-US" altLang="ja-JP" sz="3200" b="1">
                <a:solidFill>
                  <a:sysClr val="windowText" lastClr="000000"/>
                </a:solidFill>
              </a:endParaRPr>
            </a:p>
          </p:txBody>
        </p:sp>
        <p:sp>
          <p:nvSpPr>
            <p:cNvPr id="4" name="フリーフォーム: 図形 3">
              <a:extLst>
                <a:ext uri="{FF2B5EF4-FFF2-40B4-BE49-F238E27FC236}">
                  <a16:creationId xmlns:a16="http://schemas.microsoft.com/office/drawing/2014/main" id="{BE5C05D6-DE46-0A5E-E369-6B9F04680391}"/>
                </a:ext>
              </a:extLst>
            </p:cNvPr>
            <p:cNvSpPr/>
            <p:nvPr/>
          </p:nvSpPr>
          <p:spPr>
            <a:xfrm>
              <a:off x="3481111" y="976825"/>
              <a:ext cx="5229777" cy="4904349"/>
            </a:xfrm>
            <a:custGeom>
              <a:avLst/>
              <a:gdLst>
                <a:gd name="connsiteX0" fmla="*/ 0 w 5238750"/>
                <a:gd name="connsiteY0" fmla="*/ 0 h 3952875"/>
                <a:gd name="connsiteX1" fmla="*/ 28575 w 5238750"/>
                <a:gd name="connsiteY1" fmla="*/ 1562100 h 3952875"/>
                <a:gd name="connsiteX2" fmla="*/ 523875 w 5238750"/>
                <a:gd name="connsiteY2" fmla="*/ 1581150 h 3952875"/>
                <a:gd name="connsiteX3" fmla="*/ 523875 w 5238750"/>
                <a:gd name="connsiteY3" fmla="*/ 3048000 h 3952875"/>
                <a:gd name="connsiteX4" fmla="*/ 1476375 w 5238750"/>
                <a:gd name="connsiteY4" fmla="*/ 3057525 h 3952875"/>
                <a:gd name="connsiteX5" fmla="*/ 1485900 w 5238750"/>
                <a:gd name="connsiteY5" fmla="*/ 3952875 h 3952875"/>
                <a:gd name="connsiteX6" fmla="*/ 5238750 w 5238750"/>
                <a:gd name="connsiteY6" fmla="*/ 3943350 h 3952875"/>
                <a:gd name="connsiteX7" fmla="*/ 5172075 w 5238750"/>
                <a:gd name="connsiteY7" fmla="*/ 47625 h 3952875"/>
                <a:gd name="connsiteX8" fmla="*/ 0 w 5238750"/>
                <a:gd name="connsiteY8" fmla="*/ 0 h 3952875"/>
                <a:gd name="connsiteX0" fmla="*/ 0 w 5238750"/>
                <a:gd name="connsiteY0" fmla="*/ 0 h 3952875"/>
                <a:gd name="connsiteX1" fmla="*/ 28575 w 5238750"/>
                <a:gd name="connsiteY1" fmla="*/ 1562100 h 3952875"/>
                <a:gd name="connsiteX2" fmla="*/ 523875 w 5238750"/>
                <a:gd name="connsiteY2" fmla="*/ 1581150 h 3952875"/>
                <a:gd name="connsiteX3" fmla="*/ 523875 w 5238750"/>
                <a:gd name="connsiteY3" fmla="*/ 3048000 h 3952875"/>
                <a:gd name="connsiteX4" fmla="*/ 1476375 w 5238750"/>
                <a:gd name="connsiteY4" fmla="*/ 3057525 h 3952875"/>
                <a:gd name="connsiteX5" fmla="*/ 1485900 w 5238750"/>
                <a:gd name="connsiteY5" fmla="*/ 3952875 h 3952875"/>
                <a:gd name="connsiteX6" fmla="*/ 5238750 w 5238750"/>
                <a:gd name="connsiteY6" fmla="*/ 3943350 h 3952875"/>
                <a:gd name="connsiteX7" fmla="*/ 5172076 w 5238750"/>
                <a:gd name="connsiteY7" fmla="*/ 9371 h 3952875"/>
                <a:gd name="connsiteX8" fmla="*/ 0 w 5238750"/>
                <a:gd name="connsiteY8" fmla="*/ 0 h 3952875"/>
                <a:gd name="connsiteX0" fmla="*/ 0 w 5238750"/>
                <a:gd name="connsiteY0" fmla="*/ 0 h 3952875"/>
                <a:gd name="connsiteX1" fmla="*/ 28575 w 5238750"/>
                <a:gd name="connsiteY1" fmla="*/ 1562100 h 3952875"/>
                <a:gd name="connsiteX2" fmla="*/ 523875 w 5238750"/>
                <a:gd name="connsiteY2" fmla="*/ 1581150 h 3952875"/>
                <a:gd name="connsiteX3" fmla="*/ 523875 w 5238750"/>
                <a:gd name="connsiteY3" fmla="*/ 3048000 h 3952875"/>
                <a:gd name="connsiteX4" fmla="*/ 1476375 w 5238750"/>
                <a:gd name="connsiteY4" fmla="*/ 3057525 h 3952875"/>
                <a:gd name="connsiteX5" fmla="*/ 1485900 w 5238750"/>
                <a:gd name="connsiteY5" fmla="*/ 3952875 h 3952875"/>
                <a:gd name="connsiteX6" fmla="*/ 5238750 w 5238750"/>
                <a:gd name="connsiteY6" fmla="*/ 3943350 h 3952875"/>
                <a:gd name="connsiteX7" fmla="*/ 5236049 w 5238750"/>
                <a:gd name="connsiteY7" fmla="*/ 9371 h 3952875"/>
                <a:gd name="connsiteX8" fmla="*/ 0 w 5238750"/>
                <a:gd name="connsiteY8" fmla="*/ 0 h 3952875"/>
                <a:gd name="connsiteX0" fmla="*/ 0 w 5238750"/>
                <a:gd name="connsiteY0" fmla="*/ 0 h 3952875"/>
                <a:gd name="connsiteX1" fmla="*/ 3549 w 5238750"/>
                <a:gd name="connsiteY1" fmla="*/ 1562100 h 3952875"/>
                <a:gd name="connsiteX2" fmla="*/ 523875 w 5238750"/>
                <a:gd name="connsiteY2" fmla="*/ 1581150 h 3952875"/>
                <a:gd name="connsiteX3" fmla="*/ 523875 w 5238750"/>
                <a:gd name="connsiteY3" fmla="*/ 3048000 h 3952875"/>
                <a:gd name="connsiteX4" fmla="*/ 1476375 w 5238750"/>
                <a:gd name="connsiteY4" fmla="*/ 3057525 h 3952875"/>
                <a:gd name="connsiteX5" fmla="*/ 1485900 w 5238750"/>
                <a:gd name="connsiteY5" fmla="*/ 3952875 h 3952875"/>
                <a:gd name="connsiteX6" fmla="*/ 5238750 w 5238750"/>
                <a:gd name="connsiteY6" fmla="*/ 3943350 h 3952875"/>
                <a:gd name="connsiteX7" fmla="*/ 5236049 w 5238750"/>
                <a:gd name="connsiteY7" fmla="*/ 9371 h 3952875"/>
                <a:gd name="connsiteX8" fmla="*/ 0 w 5238750"/>
                <a:gd name="connsiteY8" fmla="*/ 0 h 3952875"/>
                <a:gd name="connsiteX0" fmla="*/ 0 w 5238750"/>
                <a:gd name="connsiteY0" fmla="*/ 0 h 3952875"/>
                <a:gd name="connsiteX1" fmla="*/ 3549 w 5238750"/>
                <a:gd name="connsiteY1" fmla="*/ 1562100 h 3952875"/>
                <a:gd name="connsiteX2" fmla="*/ 523875 w 5238750"/>
                <a:gd name="connsiteY2" fmla="*/ 1561484 h 3952875"/>
                <a:gd name="connsiteX3" fmla="*/ 523875 w 5238750"/>
                <a:gd name="connsiteY3" fmla="*/ 3048000 h 3952875"/>
                <a:gd name="connsiteX4" fmla="*/ 1476375 w 5238750"/>
                <a:gd name="connsiteY4" fmla="*/ 3057525 h 3952875"/>
                <a:gd name="connsiteX5" fmla="*/ 1485900 w 5238750"/>
                <a:gd name="connsiteY5" fmla="*/ 3952875 h 3952875"/>
                <a:gd name="connsiteX6" fmla="*/ 5238750 w 5238750"/>
                <a:gd name="connsiteY6" fmla="*/ 3943350 h 3952875"/>
                <a:gd name="connsiteX7" fmla="*/ 5236049 w 5238750"/>
                <a:gd name="connsiteY7" fmla="*/ 9371 h 3952875"/>
                <a:gd name="connsiteX8" fmla="*/ 0 w 5238750"/>
                <a:gd name="connsiteY8" fmla="*/ 0 h 3952875"/>
                <a:gd name="connsiteX0" fmla="*/ 0 w 5238750"/>
                <a:gd name="connsiteY0" fmla="*/ 0 h 3943350"/>
                <a:gd name="connsiteX1" fmla="*/ 3549 w 5238750"/>
                <a:gd name="connsiteY1" fmla="*/ 1562100 h 3943350"/>
                <a:gd name="connsiteX2" fmla="*/ 523875 w 5238750"/>
                <a:gd name="connsiteY2" fmla="*/ 1561484 h 3943350"/>
                <a:gd name="connsiteX3" fmla="*/ 523875 w 5238750"/>
                <a:gd name="connsiteY3" fmla="*/ 3048000 h 3943350"/>
                <a:gd name="connsiteX4" fmla="*/ 1476375 w 5238750"/>
                <a:gd name="connsiteY4" fmla="*/ 3057525 h 3943350"/>
                <a:gd name="connsiteX5" fmla="*/ 1494211 w 5238750"/>
                <a:gd name="connsiteY5" fmla="*/ 3881312 h 3943350"/>
                <a:gd name="connsiteX6" fmla="*/ 5238750 w 5238750"/>
                <a:gd name="connsiteY6" fmla="*/ 3943350 h 3943350"/>
                <a:gd name="connsiteX7" fmla="*/ 5236049 w 5238750"/>
                <a:gd name="connsiteY7" fmla="*/ 9371 h 3943350"/>
                <a:gd name="connsiteX8" fmla="*/ 0 w 5238750"/>
                <a:gd name="connsiteY8" fmla="*/ 0 h 3943350"/>
                <a:gd name="connsiteX0" fmla="*/ 0 w 5238750"/>
                <a:gd name="connsiteY0" fmla="*/ 0 h 3891305"/>
                <a:gd name="connsiteX1" fmla="*/ 3549 w 5238750"/>
                <a:gd name="connsiteY1" fmla="*/ 1562100 h 3891305"/>
                <a:gd name="connsiteX2" fmla="*/ 523875 w 5238750"/>
                <a:gd name="connsiteY2" fmla="*/ 1561484 h 3891305"/>
                <a:gd name="connsiteX3" fmla="*/ 523875 w 5238750"/>
                <a:gd name="connsiteY3" fmla="*/ 3048000 h 3891305"/>
                <a:gd name="connsiteX4" fmla="*/ 1476375 w 5238750"/>
                <a:gd name="connsiteY4" fmla="*/ 3057525 h 3891305"/>
                <a:gd name="connsiteX5" fmla="*/ 1494211 w 5238750"/>
                <a:gd name="connsiteY5" fmla="*/ 3881312 h 3891305"/>
                <a:gd name="connsiteX6" fmla="*/ 5238750 w 5238750"/>
                <a:gd name="connsiteY6" fmla="*/ 3891305 h 3891305"/>
                <a:gd name="connsiteX7" fmla="*/ 5236049 w 5238750"/>
                <a:gd name="connsiteY7" fmla="*/ 9371 h 3891305"/>
                <a:gd name="connsiteX8" fmla="*/ 0 w 5238750"/>
                <a:gd name="connsiteY8" fmla="*/ 0 h 3891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238750" h="3891305">
                  <a:moveTo>
                    <a:pt x="0" y="0"/>
                  </a:moveTo>
                  <a:lnTo>
                    <a:pt x="3549" y="1562100"/>
                  </a:lnTo>
                  <a:lnTo>
                    <a:pt x="523875" y="1561484"/>
                  </a:lnTo>
                  <a:lnTo>
                    <a:pt x="523875" y="3048000"/>
                  </a:lnTo>
                  <a:lnTo>
                    <a:pt x="1476375" y="3057525"/>
                  </a:lnTo>
                  <a:lnTo>
                    <a:pt x="1494211" y="3881312"/>
                  </a:lnTo>
                  <a:lnTo>
                    <a:pt x="5238750" y="3891305"/>
                  </a:lnTo>
                  <a:cubicBezTo>
                    <a:pt x="5237850" y="2579979"/>
                    <a:pt x="5236949" y="1320697"/>
                    <a:pt x="5236049" y="9371"/>
                  </a:cubicBezTo>
                  <a:lnTo>
                    <a:pt x="0" y="0"/>
                  </a:lnTo>
                  <a:close/>
                </a:path>
              </a:pathLst>
            </a:cu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800">
                <a:solidFill>
                  <a:sysClr val="windowText" lastClr="000000"/>
                </a:solidFill>
              </a:endParaRP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C0E5E916-0C8E-4B95-947B-F171E4B405E3}"/>
                </a:ext>
              </a:extLst>
            </p:cNvPr>
            <p:cNvSpPr/>
            <p:nvPr/>
          </p:nvSpPr>
          <p:spPr>
            <a:xfrm>
              <a:off x="6673632" y="1052949"/>
              <a:ext cx="535094" cy="779995"/>
            </a:xfrm>
            <a:prstGeom prst="rect">
              <a:avLst/>
            </a:prstGeom>
            <a:solidFill>
              <a:srgbClr val="FFFF00">
                <a:alpha val="43922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80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テキスト ボックス 70">
              <a:extLst>
                <a:ext uri="{FF2B5EF4-FFF2-40B4-BE49-F238E27FC236}">
                  <a16:creationId xmlns:a16="http://schemas.microsoft.com/office/drawing/2014/main" id="{F5828EEE-CB96-4B2A-AA87-EF43016C8619}"/>
                </a:ext>
              </a:extLst>
            </p:cNvPr>
            <p:cNvSpPr txBox="1"/>
            <p:nvPr/>
          </p:nvSpPr>
          <p:spPr>
            <a:xfrm>
              <a:off x="6647314" y="1271560"/>
              <a:ext cx="616099" cy="343178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2000" b="1" dirty="0">
                  <a:solidFill>
                    <a:schemeClr val="tx1"/>
                  </a:solidFill>
                </a:rPr>
                <a:t>EV</a:t>
              </a:r>
              <a:endParaRPr kumimoji="1" lang="ja-JP" alt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9CD5FD5F-77DA-49FA-9ABD-06E46273265D}"/>
                </a:ext>
              </a:extLst>
            </p:cNvPr>
            <p:cNvSpPr/>
            <p:nvPr/>
          </p:nvSpPr>
          <p:spPr>
            <a:xfrm>
              <a:off x="7333123" y="1052203"/>
              <a:ext cx="1318994" cy="786105"/>
            </a:xfrm>
            <a:prstGeom prst="rect">
              <a:avLst/>
            </a:prstGeom>
            <a:solidFill>
              <a:srgbClr val="FFFF00">
                <a:alpha val="43922"/>
              </a:srgb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800">
                <a:solidFill>
                  <a:sysClr val="windowText" lastClr="000000"/>
                </a:solidFill>
              </a:endParaRPr>
            </a:p>
          </p:txBody>
        </p:sp>
        <p:sp>
          <p:nvSpPr>
            <p:cNvPr id="8" name="テキスト ボックス 72">
              <a:extLst>
                <a:ext uri="{FF2B5EF4-FFF2-40B4-BE49-F238E27FC236}">
                  <a16:creationId xmlns:a16="http://schemas.microsoft.com/office/drawing/2014/main" id="{F86888A5-66B9-48FB-812F-222648B9051E}"/>
                </a:ext>
              </a:extLst>
            </p:cNvPr>
            <p:cNvSpPr txBox="1"/>
            <p:nvPr/>
          </p:nvSpPr>
          <p:spPr>
            <a:xfrm>
              <a:off x="7378676" y="1193098"/>
              <a:ext cx="1243095" cy="516635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2000" b="1">
                  <a:solidFill>
                    <a:schemeClr val="tx1"/>
                  </a:solidFill>
                </a:rPr>
                <a:t>屋外階段</a:t>
              </a: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CF447976-1C3B-4207-8B16-2FCB8F7297AE}"/>
                </a:ext>
              </a:extLst>
            </p:cNvPr>
            <p:cNvSpPr/>
            <p:nvPr/>
          </p:nvSpPr>
          <p:spPr>
            <a:xfrm>
              <a:off x="7680019" y="5326184"/>
              <a:ext cx="977732" cy="498387"/>
            </a:xfrm>
            <a:prstGeom prst="rect">
              <a:avLst/>
            </a:prstGeom>
            <a:solidFill>
              <a:schemeClr val="bg1">
                <a:lumMod val="85000"/>
                <a:alpha val="43922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2E92C4C6-31B5-43A2-B1BD-A9DCE68C97A1}"/>
                </a:ext>
              </a:extLst>
            </p:cNvPr>
            <p:cNvSpPr/>
            <p:nvPr/>
          </p:nvSpPr>
          <p:spPr>
            <a:xfrm>
              <a:off x="5011562" y="4808810"/>
              <a:ext cx="457945" cy="1002369"/>
            </a:xfrm>
            <a:prstGeom prst="rect">
              <a:avLst/>
            </a:prstGeom>
            <a:solidFill>
              <a:schemeClr val="bg1">
                <a:lumMod val="85000"/>
                <a:alpha val="43922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C2D94735-D6EE-43E9-9BCC-DF3597351196}"/>
                </a:ext>
              </a:extLst>
            </p:cNvPr>
            <p:cNvSpPr/>
            <p:nvPr/>
          </p:nvSpPr>
          <p:spPr>
            <a:xfrm>
              <a:off x="3523484" y="1034224"/>
              <a:ext cx="470645" cy="1879257"/>
            </a:xfrm>
            <a:prstGeom prst="rect">
              <a:avLst/>
            </a:prstGeom>
            <a:solidFill>
              <a:schemeClr val="bg1">
                <a:lumMod val="85000"/>
                <a:alpha val="43922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12" name="テキスト ボックス 84">
              <a:extLst>
                <a:ext uri="{FF2B5EF4-FFF2-40B4-BE49-F238E27FC236}">
                  <a16:creationId xmlns:a16="http://schemas.microsoft.com/office/drawing/2014/main" id="{DB3CF664-629E-44C6-B13B-8C9939849BBE}"/>
                </a:ext>
              </a:extLst>
            </p:cNvPr>
            <p:cNvSpPr txBox="1"/>
            <p:nvPr/>
          </p:nvSpPr>
          <p:spPr>
            <a:xfrm>
              <a:off x="7752547" y="5403340"/>
              <a:ext cx="861306" cy="359386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050" b="1">
                  <a:solidFill>
                    <a:sysClr val="windowText" lastClr="000000"/>
                  </a:solidFill>
                </a:rPr>
                <a:t>バルコニー</a:t>
              </a:r>
            </a:p>
          </p:txBody>
        </p:sp>
        <p:sp>
          <p:nvSpPr>
            <p:cNvPr id="13" name="テキスト ボックス 87">
              <a:extLst>
                <a:ext uri="{FF2B5EF4-FFF2-40B4-BE49-F238E27FC236}">
                  <a16:creationId xmlns:a16="http://schemas.microsoft.com/office/drawing/2014/main" id="{876BA08D-2BA6-4DA9-9F85-EBA9819F4B44}"/>
                </a:ext>
              </a:extLst>
            </p:cNvPr>
            <p:cNvSpPr txBox="1"/>
            <p:nvPr/>
          </p:nvSpPr>
          <p:spPr>
            <a:xfrm>
              <a:off x="3607552" y="1121468"/>
              <a:ext cx="292982" cy="1700904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vert="wordArtVertRtl"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b="1" dirty="0"/>
                <a:t>バルコニー</a:t>
              </a:r>
            </a:p>
          </p:txBody>
        </p:sp>
        <p:sp>
          <p:nvSpPr>
            <p:cNvPr id="14" name="テキスト ボックス 90">
              <a:extLst>
                <a:ext uri="{FF2B5EF4-FFF2-40B4-BE49-F238E27FC236}">
                  <a16:creationId xmlns:a16="http://schemas.microsoft.com/office/drawing/2014/main" id="{E3F81EED-B512-467A-BF78-7321A1D97D1B}"/>
                </a:ext>
              </a:extLst>
            </p:cNvPr>
            <p:cNvSpPr txBox="1"/>
            <p:nvPr/>
          </p:nvSpPr>
          <p:spPr>
            <a:xfrm>
              <a:off x="5058083" y="4782031"/>
              <a:ext cx="315207" cy="1018244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vert="wordArtVertRtl"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900" b="1"/>
                <a:t>バルコニー</a:t>
              </a:r>
            </a:p>
          </p:txBody>
        </p:sp>
      </p:grp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40DE06B-4B78-2329-F8A3-E983F9F912D1}"/>
              </a:ext>
            </a:extLst>
          </p:cNvPr>
          <p:cNvSpPr txBox="1"/>
          <p:nvPr/>
        </p:nvSpPr>
        <p:spPr>
          <a:xfrm>
            <a:off x="211667" y="321733"/>
            <a:ext cx="63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５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F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8972FAA-0E57-361C-AA7F-61A3B5576EBC}"/>
              </a:ext>
            </a:extLst>
          </p:cNvPr>
          <p:cNvSpPr txBox="1"/>
          <p:nvPr/>
        </p:nvSpPr>
        <p:spPr>
          <a:xfrm>
            <a:off x="10757747" y="0"/>
            <a:ext cx="15561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【19_</a:t>
            </a:r>
            <a:r>
              <a:rPr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提案様式Ａ</a:t>
            </a:r>
            <a:r>
              <a:rPr lang="en-US" altLang="ja-JP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3872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145</Words>
  <Application>Microsoft Office PowerPoint</Application>
  <PresentationFormat>ワイド画面</PresentationFormat>
  <Paragraphs>46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ＭＳ ゴシック</vt:lpstr>
      <vt:lpstr>メイリオ</vt:lpstr>
      <vt:lpstr>游ゴシック</vt:lpstr>
      <vt:lpstr>游ゴシック Light</vt:lpstr>
      <vt:lpstr>Aptos Narrow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安友　優太朗</dc:creator>
  <cp:lastModifiedBy>佐藤　亮</cp:lastModifiedBy>
  <cp:revision>11</cp:revision>
  <cp:lastPrinted>2026-01-20T01:52:37Z</cp:lastPrinted>
  <dcterms:created xsi:type="dcterms:W3CDTF">2025-12-19T02:14:21Z</dcterms:created>
  <dcterms:modified xsi:type="dcterms:W3CDTF">2026-02-02T06:01:11Z</dcterms:modified>
</cp:coreProperties>
</file>