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64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98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77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5882"/>
            <a:ext cx="4644869" cy="3566211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27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18904" y="6621578"/>
            <a:ext cx="2042134" cy="1567898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27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407933" y="6621578"/>
            <a:ext cx="2042134" cy="1567898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27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4596963" y="6621578"/>
            <a:ext cx="2042134" cy="1567898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27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19345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22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36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8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6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32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48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DEB50-C25E-4233-A3E3-0879A7617B58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BDD90-94F9-45A8-874D-F03EF35B1E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54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33196"/>
            <a:ext cx="6858175" cy="9939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7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　こころの健康づくり講演会</a:t>
            </a:r>
            <a:endParaRPr lang="en-US" altLang="ja-JP" sz="16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明日から取り組める</a:t>
            </a:r>
            <a:endParaRPr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コミュニケーションアップ講座</a:t>
            </a:r>
            <a:endParaRPr lang="en-US" altLang="ja-JP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dirty="0"/>
              <a:t>夫婦・親子・家族・友人・職場などあらゆる人間関係における</a:t>
            </a:r>
            <a:endParaRPr lang="en-US" altLang="ja-JP" sz="1400" dirty="0"/>
          </a:p>
          <a:p>
            <a:pPr algn="ctr"/>
            <a:r>
              <a:rPr lang="ja-JP" altLang="en-US" sz="1400" b="1" dirty="0"/>
              <a:t>“伝え方・聞き方”のコツ</a:t>
            </a:r>
            <a:r>
              <a:rPr lang="ja-JP" altLang="en-US" sz="1400" dirty="0"/>
              <a:t>を、明日から実践できる形でお伝えします。</a:t>
            </a:r>
            <a:endParaRPr lang="en-US" altLang="ja-JP" sz="1400" dirty="0"/>
          </a:p>
          <a:p>
            <a:pPr algn="ctr"/>
            <a:r>
              <a:rPr lang="ja-JP" altLang="en-US" sz="1400" dirty="0"/>
              <a:t>ちょっとした言葉選びや相手との向き合い方を見直して、</a:t>
            </a:r>
            <a:endParaRPr lang="en-US" altLang="ja-JP" sz="1400" dirty="0"/>
          </a:p>
          <a:p>
            <a:pPr algn="ctr"/>
            <a:r>
              <a:rPr lang="ja-JP" altLang="en-US" sz="1400" dirty="0"/>
              <a:t>毎日のコミュニケーションをぐんとスムーズにしてみませんか。</a:t>
            </a:r>
            <a:endParaRPr lang="en-US" altLang="ja-JP" sz="1400" dirty="0"/>
          </a:p>
          <a:p>
            <a:pPr algn="ctr"/>
            <a:r>
              <a:rPr lang="ja-JP" altLang="en-US" sz="1400" dirty="0"/>
              <a:t>どうぞお気軽にご参加ください。</a:t>
            </a:r>
            <a:endParaRPr lang="en-US" altLang="ja-JP" sz="1400" dirty="0"/>
          </a:p>
          <a:p>
            <a:pPr algn="ctr"/>
            <a:endParaRPr lang="en-US" altLang="ja-JP" sz="1400" dirty="0"/>
          </a:p>
          <a:p>
            <a:r>
              <a:rPr lang="ja-JP" altLang="en-US" sz="2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講師：諏訪 茂樹 先生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・東京女子医科大学 統合教育学修センター 特任准教授</a:t>
            </a: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・日本保健医療行動科学会 第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13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期会長</a:t>
            </a:r>
          </a:p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・不登校・ひきこもり家族支援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 First Step 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顧問</a:t>
            </a:r>
          </a:p>
          <a:p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専門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コミュニケーション論／人間関係論／集団・組織論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著書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】『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コミュニケーション・トレーニング 改訂新版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（経団連出版）など  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</a:t>
            </a:r>
            <a:endParaRPr lang="en-US" altLang="ja-JP" sz="14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日時：</a:t>
            </a:r>
            <a:r>
              <a:rPr lang="en-US" altLang="ja-JP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2025</a:t>
            </a:r>
            <a:r>
              <a:rPr lang="ja-JP" altLang="en-US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lang="en-US" altLang="ja-JP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11</a:t>
            </a:r>
            <a:r>
              <a:rPr lang="ja-JP" altLang="en-US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lang="en-US" altLang="ja-JP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r>
              <a:rPr lang="ja-JP" altLang="en-US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en-US" altLang="ja-JP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</a:t>
            </a:r>
            <a:r>
              <a:rPr lang="en-US" altLang="ja-JP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)18:30</a:t>
            </a:r>
            <a:r>
              <a:rPr lang="ja-JP" altLang="en-US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28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20:30</a:t>
            </a:r>
          </a:p>
          <a:p>
            <a:endParaRPr lang="en-US" altLang="ja-JP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対象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：世田谷区民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在勤の方もご参加いただけます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   </a:t>
            </a:r>
          </a:p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会場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：松沢区民集会所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階体育室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松沢まちづくりセンター併設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</a:p>
          <a:p>
            <a:pPr algn="ctr"/>
            <a:r>
              <a:rPr kumimoji="1" lang="ja-JP" altLang="en-US" sz="1400" dirty="0"/>
              <a:t>世田谷区赤堤</a:t>
            </a:r>
            <a:r>
              <a:rPr kumimoji="1" lang="en-US" altLang="ja-JP" sz="1400" dirty="0"/>
              <a:t>5-31-5</a:t>
            </a:r>
            <a:r>
              <a:rPr kumimoji="1" lang="ja-JP" altLang="en-US" sz="1400" dirty="0"/>
              <a:t>　世田谷線・京王線　下高井戸駅徒歩５分</a:t>
            </a:r>
            <a:endParaRPr kumimoji="1" lang="en-US" altLang="ja-JP" sz="1400" dirty="0"/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</a:t>
            </a:r>
            <a:r>
              <a:rPr kumimoji="1"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下記地図参照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定員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40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名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実施方法：会場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    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電子申請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または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下記電話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による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申し込み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先着順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1400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QR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コード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400" b="1" dirty="0"/>
              <a:t>左の二次元コードより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　　　　　　　　   お申し込みください</a:t>
            </a:r>
            <a:endParaRPr kumimoji="1" lang="en-US" altLang="ja-JP" sz="1400" b="1" dirty="0"/>
          </a:p>
          <a:p>
            <a:endParaRPr kumimoji="1" lang="en-US" altLang="ja-JP" sz="1050" b="1" dirty="0"/>
          </a:p>
          <a:p>
            <a:r>
              <a:rPr kumimoji="1" lang="ja-JP" altLang="en-US" sz="1800" dirty="0"/>
              <a:t>　　　　　  　　</a:t>
            </a:r>
            <a:r>
              <a:rPr kumimoji="1" lang="ja-JP" altLang="en-US" sz="1100" b="1" dirty="0"/>
              <a:t>申込開始：９月１日（月）</a:t>
            </a:r>
            <a:endParaRPr kumimoji="1" lang="en-US" altLang="ja-JP" sz="1100" b="1" dirty="0"/>
          </a:p>
          <a:p>
            <a:r>
              <a:rPr kumimoji="1" lang="en-US" altLang="ja-JP" sz="1100" b="1" dirty="0"/>
              <a:t>                                                      </a:t>
            </a:r>
            <a:r>
              <a:rPr kumimoji="1" lang="ja-JP" altLang="en-US" sz="1100" b="1" dirty="0"/>
              <a:t>申込締切：１０月２４日（金）</a:t>
            </a:r>
            <a:endParaRPr kumimoji="1" lang="en-US" altLang="ja-JP" sz="16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問い合わせ：北沢総合支所保健福祉センター　健康づくり課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電話　０３－６８０４－９３５５</a:t>
            </a:r>
            <a:r>
              <a:rPr kumimoji="1" lang="ja-JP" altLang="en-US" sz="1200" b="1" dirty="0"/>
              <a:t>（受付時間：</a:t>
            </a:r>
            <a:r>
              <a:rPr kumimoji="1" lang="en-US" altLang="ja-JP" sz="1200" b="1" dirty="0"/>
              <a:t>9</a:t>
            </a:r>
            <a:r>
              <a:rPr kumimoji="1" lang="ja-JP" altLang="en-US" sz="1200" b="1" dirty="0"/>
              <a:t>時～</a:t>
            </a:r>
            <a:r>
              <a:rPr kumimoji="1" lang="en-US" altLang="ja-JP" sz="1200" b="1" dirty="0"/>
              <a:t>17</a:t>
            </a:r>
            <a:r>
              <a:rPr kumimoji="1" lang="ja-JP" altLang="en-US" sz="1200" b="1" dirty="0"/>
              <a:t>時、土日祝除く）</a:t>
            </a:r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endParaRPr kumimoji="1" lang="en-US" altLang="ja-JP" sz="1800" dirty="0"/>
          </a:p>
          <a:p>
            <a:endParaRPr lang="en-US" altLang="ja-JP" sz="1633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041F77E-6F41-045D-4604-3A71A229DC3E}"/>
              </a:ext>
            </a:extLst>
          </p:cNvPr>
          <p:cNvSpPr/>
          <p:nvPr/>
        </p:nvSpPr>
        <p:spPr>
          <a:xfrm>
            <a:off x="0" y="9124949"/>
            <a:ext cx="6858000" cy="7810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主催：世田谷区北沢総合支所保健福祉センター　健康づくり課</a:t>
            </a:r>
            <a:endParaRPr kumimoji="1"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共催：下高井戸商店街振興組合／松沢あんしんすこやかセンター／</a:t>
            </a:r>
            <a:endParaRPr lang="en-US" altLang="ja-JP" sz="1400" b="1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地域生活支援センター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MOTA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／ぽーときたざわ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79FBA97-F38B-7E02-6619-06A7527C1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r="1" b="15759"/>
          <a:stretch/>
        </p:blipFill>
        <p:spPr>
          <a:xfrm>
            <a:off x="4578162" y="6599979"/>
            <a:ext cx="1900649" cy="1506515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245AE8F5-2F8F-2DF4-B4DC-A92709207B49}"/>
              </a:ext>
            </a:extLst>
          </p:cNvPr>
          <p:cNvSpPr/>
          <p:nvPr/>
        </p:nvSpPr>
        <p:spPr>
          <a:xfrm>
            <a:off x="5469948" y="194897"/>
            <a:ext cx="1024920" cy="558923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参加費　　  無料</a:t>
            </a:r>
            <a:endParaRPr kumimoji="1" lang="en-US" altLang="ja-JP" sz="14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9D72FE-63B9-A86F-A858-D22778402ABD}"/>
              </a:ext>
            </a:extLst>
          </p:cNvPr>
          <p:cNvSpPr/>
          <p:nvPr/>
        </p:nvSpPr>
        <p:spPr>
          <a:xfrm>
            <a:off x="532903" y="7097734"/>
            <a:ext cx="855096" cy="7810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54DEAB1-1D21-EBE7-357E-1001FCB35568}"/>
              </a:ext>
            </a:extLst>
          </p:cNvPr>
          <p:cNvSpPr/>
          <p:nvPr/>
        </p:nvSpPr>
        <p:spPr>
          <a:xfrm>
            <a:off x="233944" y="6733309"/>
            <a:ext cx="4332436" cy="13521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CE739621-DFC7-F465-0705-484FA9FB60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5" b="17955"/>
          <a:stretch>
            <a:fillRect/>
          </a:stretch>
        </p:blipFill>
        <p:spPr>
          <a:xfrm>
            <a:off x="4739284" y="2524473"/>
            <a:ext cx="1844411" cy="1416091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75938B4-FA8C-8F3A-2A50-E8A45603F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211" y="9184571"/>
            <a:ext cx="393313" cy="5265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6C71EF-BA08-10F6-8904-146AE03DBC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96" y="9655344"/>
            <a:ext cx="716342" cy="236240"/>
          </a:xfrm>
          <a:prstGeom prst="rect">
            <a:avLst/>
          </a:prstGeom>
        </p:spPr>
      </p:pic>
      <p:pic>
        <p:nvPicPr>
          <p:cNvPr id="4" name="図 3" descr="QRコード">
            <a:extLst>
              <a:ext uri="{FF2B5EF4-FFF2-40B4-BE49-F238E27FC236}">
                <a16:creationId xmlns:a16="http://schemas.microsoft.com/office/drawing/2014/main" id="{6FFE8F41-95ED-5DA4-DE34-E202E83EB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3" y="7097734"/>
            <a:ext cx="855096" cy="781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E50E0A-E34C-4EEF-80A3-9547A6CF8C24}"/>
              </a:ext>
            </a:extLst>
          </p:cNvPr>
          <p:cNvSpPr txBox="1"/>
          <p:nvPr/>
        </p:nvSpPr>
        <p:spPr>
          <a:xfrm>
            <a:off x="4800324" y="7967801"/>
            <a:ext cx="97646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松沢区民集会所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EA49C12B-4A86-6227-9C8C-A1EDDF2ADD79}"/>
              </a:ext>
            </a:extLst>
          </p:cNvPr>
          <p:cNvCxnSpPr>
            <a:cxnSpLocks/>
          </p:cNvCxnSpPr>
          <p:nvPr/>
        </p:nvCxnSpPr>
        <p:spPr>
          <a:xfrm flipH="1">
            <a:off x="4951914" y="7653523"/>
            <a:ext cx="58522" cy="3369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7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332</TotalTime>
  <Words>314</Words>
  <Application>Microsoft Office PowerPoint</Application>
  <PresentationFormat>A4 210 x 297 mm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UDゴシック</vt:lpstr>
      <vt:lpstr>HGS創英角ﾎﾟｯﾌﾟ体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tsuyoshi.sugiyama</dc:creator>
  <cp:lastModifiedBy>小田切　一志</cp:lastModifiedBy>
  <cp:revision>41</cp:revision>
  <cp:lastPrinted>2023-08-19T02:02:07Z</cp:lastPrinted>
  <dcterms:created xsi:type="dcterms:W3CDTF">2023-08-18T06:56:39Z</dcterms:created>
  <dcterms:modified xsi:type="dcterms:W3CDTF">2025-08-18T23:59:02Z</dcterms:modified>
</cp:coreProperties>
</file>