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2" r:id="rId2"/>
    <p:sldId id="264" r:id="rId3"/>
    <p:sldId id="265" r:id="rId4"/>
    <p:sldId id="266" r:id="rId5"/>
    <p:sldId id="263" r:id="rId6"/>
  </p:sldIdLst>
  <p:sldSz cx="7559675" cy="10691813"/>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301"/>
    <a:srgbClr val="F8F0BE"/>
    <a:srgbClr val="D3E8C6"/>
    <a:srgbClr val="CCCCFF"/>
    <a:srgbClr val="27885D"/>
    <a:srgbClr val="492D65"/>
    <a:srgbClr val="EE8291"/>
    <a:srgbClr val="FFFAEB"/>
    <a:srgbClr val="FFFF80"/>
    <a:srgbClr val="E648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9" autoAdjust="0"/>
    <p:restoredTop sz="94660"/>
  </p:normalViewPr>
  <p:slideViewPr>
    <p:cSldViewPr snapToGrid="0">
      <p:cViewPr varScale="1">
        <p:scale>
          <a:sx n="71" d="100"/>
          <a:sy n="71" d="100"/>
        </p:scale>
        <p:origin x="297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jpg"/><Relationship Id="rId4" Type="http://schemas.openxmlformats.org/officeDocument/2006/relationships/image" Target="../media/image7.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jpg"/><Relationship Id="rId5" Type="http://schemas.openxmlformats.org/officeDocument/2006/relationships/image" Target="../media/image6.jpg"/><Relationship Id="rId4"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5.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1.jp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8" name="テキスト プレースホルダー 7"/>
          <p:cNvSpPr>
            <a:spLocks noGrp="1"/>
          </p:cNvSpPr>
          <p:nvPr>
            <p:ph type="body" sz="quarter" idx="10" hasCustomPrompt="1"/>
          </p:nvPr>
        </p:nvSpPr>
        <p:spPr>
          <a:xfrm>
            <a:off x="5391150" y="172447"/>
            <a:ext cx="2019300" cy="482600"/>
          </a:xfrm>
        </p:spPr>
        <p:txBody>
          <a:bodyPr>
            <a:normAutofit/>
          </a:bodyPr>
          <a:lstStyle>
            <a:lvl1pPr marL="0" indent="0">
              <a:buNone/>
              <a:defRPr sz="2400" b="1">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第</a:t>
            </a:r>
            <a:r>
              <a:rPr kumimoji="1" lang="en-US" altLang="ja-JP" dirty="0"/>
              <a:t>00</a:t>
            </a:r>
            <a:r>
              <a:rPr kumimoji="1" lang="ja-JP" altLang="en-US" dirty="0"/>
              <a:t>号</a:t>
            </a:r>
          </a:p>
        </p:txBody>
      </p:sp>
      <p:sp>
        <p:nvSpPr>
          <p:cNvPr id="9" name="テキスト プレースホルダー 7"/>
          <p:cNvSpPr>
            <a:spLocks noGrp="1"/>
          </p:cNvSpPr>
          <p:nvPr>
            <p:ph type="body" sz="quarter" idx="11" hasCustomPrompt="1"/>
          </p:nvPr>
        </p:nvSpPr>
        <p:spPr>
          <a:xfrm>
            <a:off x="5391150" y="553447"/>
            <a:ext cx="2019300" cy="482600"/>
          </a:xfrm>
        </p:spPr>
        <p:txBody>
          <a:bodyPr>
            <a:noAutofit/>
          </a:bodyPr>
          <a:lstStyle>
            <a:lvl1pPr marL="0" indent="0">
              <a:buNone/>
              <a:defRPr sz="1400">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平成</a:t>
            </a:r>
            <a:r>
              <a:rPr kumimoji="1" lang="en-US" altLang="ja-JP" dirty="0"/>
              <a:t>00</a:t>
            </a:r>
            <a:r>
              <a:rPr kumimoji="1" lang="ja-JP" altLang="en-US" dirty="0"/>
              <a:t>年</a:t>
            </a:r>
            <a:r>
              <a:rPr kumimoji="1" lang="en-US" altLang="ja-JP" dirty="0"/>
              <a:t>00</a:t>
            </a:r>
            <a:r>
              <a:rPr kumimoji="1" lang="ja-JP" altLang="en-US" dirty="0"/>
              <a:t>月</a:t>
            </a:r>
            <a:r>
              <a:rPr kumimoji="1" lang="en-US" altLang="ja-JP" dirty="0"/>
              <a:t>00</a:t>
            </a:r>
            <a:r>
              <a:rPr kumimoji="1" lang="ja-JP" altLang="en-US" dirty="0"/>
              <a:t>日　</a:t>
            </a:r>
          </a:p>
        </p:txBody>
      </p:sp>
      <p:sp>
        <p:nvSpPr>
          <p:cNvPr id="11" name="テキスト プレースホルダー 7"/>
          <p:cNvSpPr>
            <a:spLocks noGrp="1"/>
          </p:cNvSpPr>
          <p:nvPr>
            <p:ph type="body" sz="quarter" idx="12" hasCustomPrompt="1"/>
          </p:nvPr>
        </p:nvSpPr>
        <p:spPr>
          <a:xfrm>
            <a:off x="5391150" y="820147"/>
            <a:ext cx="2019300" cy="482600"/>
          </a:xfrm>
        </p:spPr>
        <p:txBody>
          <a:bodyPr>
            <a:noAutofit/>
          </a:bodyPr>
          <a:lstStyle>
            <a:lvl1pPr marL="0" indent="0">
              <a:buNone/>
              <a:defRPr sz="1000" baseline="0">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発行：中央区舞黒小学校　　　　　編集：広報部　　　　　　　　　　　総児童数 </a:t>
            </a:r>
            <a:r>
              <a:rPr kumimoji="1" lang="en-US" altLang="ja-JP" dirty="0"/>
              <a:t>526</a:t>
            </a:r>
            <a:r>
              <a:rPr kumimoji="1" lang="ja-JP" altLang="en-US" dirty="0"/>
              <a:t>名　○月○日現在</a:t>
            </a:r>
          </a:p>
        </p:txBody>
      </p:sp>
      <p:sp>
        <p:nvSpPr>
          <p:cNvPr id="13" name="図プレースホルダー 361"/>
          <p:cNvSpPr>
            <a:spLocks noGrp="1"/>
          </p:cNvSpPr>
          <p:nvPr>
            <p:ph type="pic" sz="quarter" idx="13" hasCustomPrompt="1"/>
          </p:nvPr>
        </p:nvSpPr>
        <p:spPr>
          <a:xfrm>
            <a:off x="255423" y="253713"/>
            <a:ext cx="747877" cy="914974"/>
          </a:xfrm>
          <a:blipFill dpi="0" rotWithShape="1">
            <a:blip r:embed="rId2"/>
            <a:srcRect/>
            <a:tile tx="0" ty="0" sx="100000" sy="100000" flip="none" algn="ctr"/>
          </a:blipFill>
        </p:spPr>
        <p:txBody>
          <a:bodyPr>
            <a:normAutofit/>
          </a:bodyPr>
          <a:lstStyle>
            <a:lvl1pPr marL="0" indent="0" algn="ctr">
              <a:buNone/>
              <a:defRPr sz="8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校章などを追加する</a:t>
            </a:r>
          </a:p>
        </p:txBody>
      </p:sp>
      <p:sp>
        <p:nvSpPr>
          <p:cNvPr id="15" name="テキスト プレースホルダー 14"/>
          <p:cNvSpPr>
            <a:spLocks noGrp="1"/>
          </p:cNvSpPr>
          <p:nvPr>
            <p:ph type="body" sz="quarter" idx="14" hasCustomPrompt="1"/>
          </p:nvPr>
        </p:nvSpPr>
        <p:spPr>
          <a:xfrm>
            <a:off x="1003300" y="266700"/>
            <a:ext cx="4238625" cy="1168400"/>
          </a:xfrm>
        </p:spPr>
        <p:txBody>
          <a:bodyPr>
            <a:normAutofit/>
          </a:bodyPr>
          <a:lstStyle>
            <a:lvl1pPr marL="0" indent="0" algn="ctr">
              <a:buNone/>
              <a:defRPr sz="7200" b="1" cap="none" spc="0">
                <a:ln w="9525">
                  <a:solidFill>
                    <a:schemeClr val="bg1"/>
                  </a:solidFill>
                  <a:prstDash val="solid"/>
                </a:ln>
                <a:solidFill>
                  <a:schemeClr val="tx1"/>
                </a:solidFill>
                <a:effectLst>
                  <a:outerShdw blurRad="12700" dist="38100" dir="2700000" algn="tl" rotWithShape="0">
                    <a:schemeClr val="bg1">
                      <a:lumMod val="50000"/>
                    </a:schemeClr>
                  </a:outerShdw>
                </a:effectLst>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en-US" altLang="ja-JP" dirty="0"/>
              <a:t>PTA</a:t>
            </a:r>
            <a:r>
              <a:rPr kumimoji="1" lang="ja-JP" altLang="en-US" dirty="0"/>
              <a:t>便り</a:t>
            </a:r>
          </a:p>
        </p:txBody>
      </p:sp>
      <p:sp>
        <p:nvSpPr>
          <p:cNvPr id="17" name="図プレースホルダー 16"/>
          <p:cNvSpPr>
            <a:spLocks noGrp="1"/>
          </p:cNvSpPr>
          <p:nvPr>
            <p:ph type="pic" sz="quarter" idx="15" hasCustomPrompt="1"/>
          </p:nvPr>
        </p:nvSpPr>
        <p:spPr>
          <a:xfrm>
            <a:off x="279071" y="1691300"/>
            <a:ext cx="6996442" cy="4813086"/>
          </a:xfrm>
          <a:prstGeom prst="roundRect">
            <a:avLst>
              <a:gd name="adj" fmla="val 3503"/>
            </a:avLst>
          </a:prstGeom>
          <a:blipFill dpi="0" rotWithShape="1">
            <a:blip r:embed="rId3"/>
            <a:srcRect/>
            <a:tile tx="0" ty="0" sx="100000" sy="100000" flip="none" algn="ctr"/>
          </a:blipFill>
        </p:spPr>
        <p:txBody>
          <a:bodyPr tIns="1656000">
            <a:normAutofit/>
          </a:bodyPr>
          <a:lstStyle>
            <a:lvl1pPr marL="0" indent="0" algn="ctr">
              <a:buNone/>
              <a:defRPr sz="11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23" name="図プレースホルダー 16"/>
          <p:cNvSpPr>
            <a:spLocks noGrp="1"/>
          </p:cNvSpPr>
          <p:nvPr>
            <p:ph type="pic" sz="quarter" idx="29" hasCustomPrompt="1"/>
          </p:nvPr>
        </p:nvSpPr>
        <p:spPr>
          <a:xfrm>
            <a:off x="4870209" y="8783472"/>
            <a:ext cx="2207182" cy="1473204"/>
          </a:xfrm>
          <a:prstGeom prst="rect">
            <a:avLst/>
          </a:prstGeom>
          <a:blipFill dpi="0" rotWithShape="1">
            <a:blip r:embed="rId4"/>
            <a:srcRect/>
            <a:tile tx="0" ty="0" sx="100000" sy="100000" flip="none" algn="ctr"/>
          </a:blipFill>
        </p:spPr>
        <p:txBody>
          <a:bodyPr tIns="360000">
            <a:normAutofit/>
          </a:bodyPr>
          <a:lstStyle>
            <a:lvl1pPr marL="0" indent="0" algn="ctr">
              <a:buNone/>
              <a:defRPr sz="11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25" name="テキスト プレースホルダー 386"/>
          <p:cNvSpPr>
            <a:spLocks noGrp="1"/>
          </p:cNvSpPr>
          <p:nvPr>
            <p:ph type="body" sz="quarter" idx="31" hasCustomPrompt="1"/>
          </p:nvPr>
        </p:nvSpPr>
        <p:spPr>
          <a:xfrm>
            <a:off x="454868" y="9316368"/>
            <a:ext cx="4144954" cy="1110330"/>
          </a:xfrm>
        </p:spPr>
        <p:txBody>
          <a:bodyPr>
            <a:normAutofit/>
          </a:bodyPr>
          <a:lstStyle>
            <a:lvl1pPr marL="0" marR="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sz="1000">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r>
              <a:rPr kumimoji="1" lang="en-US" altLang="ja-JP" dirty="0">
                <a:latin typeface="メイリオ" panose="020B0604030504040204" pitchFamily="50" charset="-128"/>
                <a:ea typeface="メイリオ" panose="020B0604030504040204" pitchFamily="50" charset="-128"/>
                <a:cs typeface="メイリオ" panose="020B0604030504040204" pitchFamily="50" charset="-128"/>
              </a:rPr>
              <a:t>180</a:t>
            </a:r>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文字程度：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a:t>
            </a:r>
            <a:endParaRPr kumimoji="1" lang="ja-JP" altLang="en-US" dirty="0"/>
          </a:p>
        </p:txBody>
      </p:sp>
      <p:sp>
        <p:nvSpPr>
          <p:cNvPr id="64" name="図プレースホルダー 16"/>
          <p:cNvSpPr>
            <a:spLocks noGrp="1"/>
          </p:cNvSpPr>
          <p:nvPr>
            <p:ph type="pic" sz="quarter" idx="33" hasCustomPrompt="1"/>
          </p:nvPr>
        </p:nvSpPr>
        <p:spPr>
          <a:xfrm rot="172600">
            <a:off x="4479674" y="5932281"/>
            <a:ext cx="2781948" cy="2021027"/>
          </a:xfrm>
          <a:blipFill dpi="0" rotWithShape="1">
            <a:blip r:embed="rId5"/>
            <a:srcRect/>
            <a:tile tx="0" ty="0" sx="100000" sy="100000" flip="none" algn="ctr"/>
          </a:blipFill>
          <a:ln w="76200">
            <a:solidFill>
              <a:schemeClr val="bg1"/>
            </a:solidFill>
          </a:ln>
          <a:effectLst>
            <a:outerShdw blurRad="50800" dist="88900" dir="2700000" algn="tl" rotWithShape="0">
              <a:prstClr val="black">
                <a:alpha val="20000"/>
              </a:prstClr>
            </a:outerShdw>
          </a:effectLst>
        </p:spPr>
        <p:txBody>
          <a:bodyPr tIns="720000">
            <a:normAutofit/>
          </a:bodyPr>
          <a:lstStyle>
            <a:lvl1pPr marL="0" indent="0" algn="ctr">
              <a:buNone/>
              <a:defRPr sz="11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21" name="テキスト プレースホルダー 386"/>
          <p:cNvSpPr>
            <a:spLocks noGrp="1"/>
          </p:cNvSpPr>
          <p:nvPr>
            <p:ph type="body" sz="quarter" idx="27" hasCustomPrompt="1"/>
          </p:nvPr>
        </p:nvSpPr>
        <p:spPr>
          <a:xfrm>
            <a:off x="279071" y="7180058"/>
            <a:ext cx="4000829" cy="1226688"/>
          </a:xfrm>
        </p:spPr>
        <p:txBody>
          <a:bodyPr>
            <a:normAutofit/>
          </a:bodyPr>
          <a:lstStyle>
            <a:lvl1pPr marL="0" marR="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sz="1000">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r>
              <a:rPr kumimoji="1" lang="en-US" altLang="ja-JP" dirty="0">
                <a:latin typeface="メイリオ" panose="020B0604030504040204" pitchFamily="50" charset="-128"/>
                <a:ea typeface="メイリオ" panose="020B0604030504040204" pitchFamily="50" charset="-128"/>
                <a:cs typeface="メイリオ" panose="020B0604030504040204" pitchFamily="50" charset="-128"/>
              </a:rPr>
              <a:t>180</a:t>
            </a:r>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文字程度：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a:t>
            </a:r>
            <a:endParaRPr kumimoji="1" lang="ja-JP" altLang="en-US" dirty="0"/>
          </a:p>
        </p:txBody>
      </p:sp>
      <p:sp>
        <p:nvSpPr>
          <p:cNvPr id="20" name="テキスト プレースホルダー 19"/>
          <p:cNvSpPr>
            <a:spLocks noGrp="1"/>
          </p:cNvSpPr>
          <p:nvPr>
            <p:ph type="body" sz="quarter" idx="17" hasCustomPrompt="1"/>
          </p:nvPr>
        </p:nvSpPr>
        <p:spPr>
          <a:xfrm>
            <a:off x="279072" y="6685044"/>
            <a:ext cx="4118884" cy="615305"/>
          </a:xfrm>
        </p:spPr>
        <p:txBody>
          <a:bodyPr>
            <a:normAutofit/>
          </a:bodyPr>
          <a:lstStyle>
            <a:lvl1pPr marL="0" indent="0">
              <a:buNone/>
              <a:defRPr sz="2800" b="1" cap="none" spc="0">
                <a:ln w="9525">
                  <a:solidFill>
                    <a:schemeClr val="bg1"/>
                  </a:solidFill>
                  <a:prstDash val="solid"/>
                </a:ln>
                <a:solidFill>
                  <a:srgbClr val="E85436"/>
                </a:solidFill>
                <a:effectLst>
                  <a:outerShdw blurRad="12700" dist="38100" dir="2700000" algn="tl" rotWithShape="0">
                    <a:schemeClr val="bg1">
                      <a:lumMod val="50000"/>
                    </a:schemeClr>
                  </a:outerShdw>
                </a:effectLst>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タイトルを入れましょう</a:t>
            </a:r>
          </a:p>
        </p:txBody>
      </p:sp>
      <p:sp>
        <p:nvSpPr>
          <p:cNvPr id="135" name="テキスト プレースホルダー 19"/>
          <p:cNvSpPr>
            <a:spLocks noGrp="1"/>
          </p:cNvSpPr>
          <p:nvPr>
            <p:ph type="body" sz="quarter" idx="34" hasCustomPrompt="1"/>
          </p:nvPr>
        </p:nvSpPr>
        <p:spPr>
          <a:xfrm>
            <a:off x="462978" y="8847064"/>
            <a:ext cx="3614376" cy="381000"/>
          </a:xfrm>
        </p:spPr>
        <p:txBody>
          <a:bodyPr>
            <a:normAutofit/>
          </a:bodyPr>
          <a:lstStyle>
            <a:lvl1pPr marL="0" indent="0">
              <a:buNone/>
              <a:defRPr sz="2000" b="1">
                <a:solidFill>
                  <a:schemeClr val="bg1"/>
                </a:solidFill>
                <a:effectLst>
                  <a:outerShdw blurRad="50800" dist="38100" dir="2700000" algn="tl" rotWithShape="0">
                    <a:prstClr val="black">
                      <a:alpha val="60000"/>
                    </a:prstClr>
                  </a:outerShdw>
                </a:effectLst>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タイトルを入れましょう</a:t>
            </a:r>
          </a:p>
        </p:txBody>
      </p:sp>
      <p:sp>
        <p:nvSpPr>
          <p:cNvPr id="137" name="テキスト プレースホルダー 19"/>
          <p:cNvSpPr>
            <a:spLocks noGrp="1"/>
          </p:cNvSpPr>
          <p:nvPr>
            <p:ph type="body" sz="quarter" idx="49" hasCustomPrompt="1"/>
          </p:nvPr>
        </p:nvSpPr>
        <p:spPr>
          <a:xfrm>
            <a:off x="5677054" y="2568948"/>
            <a:ext cx="1533530" cy="1269004"/>
          </a:xfrm>
        </p:spPr>
        <p:txBody>
          <a:bodyPr>
            <a:noAutofit/>
          </a:bodyPr>
          <a:lstStyle>
            <a:lvl1pPr marL="0" indent="0" algn="ctr">
              <a:buNone/>
              <a:defRPr sz="2000" b="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ここに文章を入れましょう</a:t>
            </a:r>
          </a:p>
        </p:txBody>
      </p:sp>
    </p:spTree>
    <p:extLst>
      <p:ext uri="{BB962C8B-B14F-4D97-AF65-F5344CB8AC3E}">
        <p14:creationId xmlns:p14="http://schemas.microsoft.com/office/powerpoint/2010/main" val="375749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ja-JP" altLang="en-US"/>
              <a:t>図を追加</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2CB6C8A-BDC6-4243-8956-92663087013F}" type="datetimeFigureOut">
              <a:rPr kumimoji="1" lang="ja-JP" altLang="en-US" smtClean="0"/>
              <a:t>2025/8/26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910EBF9-122E-401B-A67A-E82D8E0D1C9C}" type="slidenum">
              <a:rPr kumimoji="1" lang="ja-JP" altLang="en-US" smtClean="0"/>
              <a:t>‹#›</a:t>
            </a:fld>
            <a:endParaRPr kumimoji="1" lang="ja-JP" altLang="en-US"/>
          </a:p>
        </p:txBody>
      </p:sp>
    </p:spTree>
    <p:extLst>
      <p:ext uri="{BB962C8B-B14F-4D97-AF65-F5344CB8AC3E}">
        <p14:creationId xmlns:p14="http://schemas.microsoft.com/office/powerpoint/2010/main" val="3807660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2CB6C8A-BDC6-4243-8956-92663087013F}" type="datetimeFigureOut">
              <a:rPr kumimoji="1" lang="ja-JP" altLang="en-US" smtClean="0"/>
              <a:t>2025/8/26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910EBF9-122E-401B-A67A-E82D8E0D1C9C}" type="slidenum">
              <a:rPr kumimoji="1" lang="ja-JP" altLang="en-US" smtClean="0"/>
              <a:t>‹#›</a:t>
            </a:fld>
            <a:endParaRPr kumimoji="1" lang="ja-JP" altLang="en-US"/>
          </a:p>
        </p:txBody>
      </p:sp>
    </p:spTree>
    <p:extLst>
      <p:ext uri="{BB962C8B-B14F-4D97-AF65-F5344CB8AC3E}">
        <p14:creationId xmlns:p14="http://schemas.microsoft.com/office/powerpoint/2010/main" val="3971312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2CB6C8A-BDC6-4243-8956-92663087013F}" type="datetimeFigureOut">
              <a:rPr kumimoji="1" lang="ja-JP" altLang="en-US" smtClean="0"/>
              <a:t>2025/8/26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910EBF9-122E-401B-A67A-E82D8E0D1C9C}" type="slidenum">
              <a:rPr kumimoji="1" lang="ja-JP" altLang="en-US" smtClean="0"/>
              <a:t>‹#›</a:t>
            </a:fld>
            <a:endParaRPr kumimoji="1" lang="ja-JP" altLang="en-US"/>
          </a:p>
        </p:txBody>
      </p:sp>
    </p:spTree>
    <p:extLst>
      <p:ext uri="{BB962C8B-B14F-4D97-AF65-F5344CB8AC3E}">
        <p14:creationId xmlns:p14="http://schemas.microsoft.com/office/powerpoint/2010/main" val="1955738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セクション見出し">
    <p:spTree>
      <p:nvGrpSpPr>
        <p:cNvPr id="1" name=""/>
        <p:cNvGrpSpPr/>
        <p:nvPr/>
      </p:nvGrpSpPr>
      <p:grpSpPr>
        <a:xfrm>
          <a:off x="0" y="0"/>
          <a:ext cx="0" cy="0"/>
          <a:chOff x="0" y="0"/>
          <a:chExt cx="0" cy="0"/>
        </a:xfrm>
      </p:grpSpPr>
      <p:sp>
        <p:nvSpPr>
          <p:cNvPr id="7" name="図プレースホルダー 16"/>
          <p:cNvSpPr>
            <a:spLocks noGrp="1"/>
          </p:cNvSpPr>
          <p:nvPr>
            <p:ph type="pic" sz="quarter" idx="28" hasCustomPrompt="1"/>
          </p:nvPr>
        </p:nvSpPr>
        <p:spPr>
          <a:xfrm rot="21111359">
            <a:off x="326958" y="1479396"/>
            <a:ext cx="2819257" cy="2048131"/>
          </a:xfrm>
          <a:blipFill dpi="0" rotWithShape="1">
            <a:blip r:embed="rId2"/>
            <a:srcRect/>
            <a:tile tx="0" ty="0" sx="100000" sy="100000" flip="none" algn="ctr"/>
          </a:blipFill>
          <a:ln w="76200">
            <a:solidFill>
              <a:schemeClr val="bg1"/>
            </a:solidFill>
          </a:ln>
          <a:effectLst>
            <a:outerShdw blurRad="50800" dist="63500" dir="2700000" algn="tl" rotWithShape="0">
              <a:prstClr val="black">
                <a:alpha val="20000"/>
              </a:prstClr>
            </a:outerShdw>
          </a:effectLst>
        </p:spPr>
        <p:txBody>
          <a:bodyPr tIns="720000">
            <a:normAutofit/>
          </a:bodyPr>
          <a:lstStyle>
            <a:lvl1pPr marL="0" indent="0" algn="ctr">
              <a:buNone/>
              <a:defRPr sz="14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8" name="図プレースホルダー 16"/>
          <p:cNvSpPr>
            <a:spLocks noGrp="1"/>
          </p:cNvSpPr>
          <p:nvPr>
            <p:ph type="pic" sz="quarter" idx="29" hasCustomPrompt="1"/>
          </p:nvPr>
        </p:nvSpPr>
        <p:spPr>
          <a:xfrm rot="414247">
            <a:off x="297557" y="4735367"/>
            <a:ext cx="3279024" cy="2382143"/>
          </a:xfrm>
          <a:blipFill dpi="0" rotWithShape="1">
            <a:blip r:embed="rId3"/>
            <a:srcRect/>
            <a:tile tx="0" ty="0" sx="100000" sy="100000" flip="none" algn="ctr"/>
          </a:blipFill>
          <a:ln w="76200">
            <a:solidFill>
              <a:schemeClr val="bg1"/>
            </a:solidFill>
          </a:ln>
          <a:effectLst>
            <a:outerShdw blurRad="50800" dist="63500" dir="2700000" algn="tl" rotWithShape="0">
              <a:prstClr val="black">
                <a:alpha val="20000"/>
              </a:prstClr>
            </a:outerShdw>
          </a:effectLst>
        </p:spPr>
        <p:txBody>
          <a:bodyPr tIns="828000">
            <a:normAutofit/>
          </a:bodyPr>
          <a:lstStyle>
            <a:lvl1pPr marL="0" indent="0" algn="ctr">
              <a:buNone/>
              <a:defRPr sz="11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9" name="図プレースホルダー 16"/>
          <p:cNvSpPr>
            <a:spLocks noGrp="1"/>
          </p:cNvSpPr>
          <p:nvPr>
            <p:ph type="pic" sz="quarter" idx="30" hasCustomPrompt="1"/>
          </p:nvPr>
        </p:nvSpPr>
        <p:spPr>
          <a:xfrm rot="21073439">
            <a:off x="2124033" y="3142171"/>
            <a:ext cx="3208425" cy="2197722"/>
          </a:xfrm>
          <a:blipFill dpi="0" rotWithShape="1">
            <a:blip r:embed="rId4"/>
            <a:srcRect/>
            <a:tile tx="0" ty="0" sx="100000" sy="100000" flip="none" algn="ctr"/>
          </a:blipFill>
          <a:ln w="76200">
            <a:solidFill>
              <a:schemeClr val="bg1"/>
            </a:solidFill>
          </a:ln>
          <a:effectLst>
            <a:outerShdw blurRad="50800" dist="63500" dir="2700000" algn="tl" rotWithShape="0">
              <a:prstClr val="black">
                <a:alpha val="20000"/>
              </a:prstClr>
            </a:outerShdw>
          </a:effectLst>
        </p:spPr>
        <p:txBody>
          <a:bodyPr tIns="720000">
            <a:normAutofit/>
          </a:bodyPr>
          <a:lstStyle>
            <a:lvl1pPr marL="0" indent="0" algn="ctr">
              <a:buNone/>
              <a:defRPr sz="14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13" name="テキスト プレースホルダー 19"/>
          <p:cNvSpPr>
            <a:spLocks noGrp="1"/>
          </p:cNvSpPr>
          <p:nvPr>
            <p:ph type="body" sz="quarter" idx="34" hasCustomPrompt="1"/>
          </p:nvPr>
        </p:nvSpPr>
        <p:spPr>
          <a:xfrm>
            <a:off x="3728246" y="2174625"/>
            <a:ext cx="3652517" cy="381000"/>
          </a:xfrm>
        </p:spPr>
        <p:txBody>
          <a:bodyPr>
            <a:prstTxWarp prst="textArchUp">
              <a:avLst/>
            </a:prstTxWarp>
            <a:noAutofit/>
          </a:bodyPr>
          <a:lstStyle>
            <a:lvl1pPr marL="0" indent="0" algn="ctr">
              <a:buNone/>
              <a:defRPr sz="4400" b="1" cap="none" spc="50">
                <a:ln w="9525" cmpd="sng">
                  <a:solidFill>
                    <a:schemeClr val="accent1"/>
                  </a:solidFill>
                  <a:prstDash val="solid"/>
                </a:ln>
                <a:solidFill>
                  <a:srgbClr val="70AD47">
                    <a:tint val="1000"/>
                  </a:srgbClr>
                </a:solidFill>
                <a:effectLst>
                  <a:glow rad="38100">
                    <a:schemeClr val="accent1">
                      <a:alpha val="80000"/>
                    </a:schemeClr>
                  </a:glow>
                  <a:outerShdw blurRad="50800" dist="38100" dir="5400000" algn="t"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イベント名</a:t>
            </a:r>
          </a:p>
        </p:txBody>
      </p:sp>
      <p:sp>
        <p:nvSpPr>
          <p:cNvPr id="14" name="テキスト プレースホルダー 19"/>
          <p:cNvSpPr>
            <a:spLocks noGrp="1"/>
          </p:cNvSpPr>
          <p:nvPr>
            <p:ph type="body" sz="quarter" idx="35" hasCustomPrompt="1"/>
          </p:nvPr>
        </p:nvSpPr>
        <p:spPr>
          <a:xfrm>
            <a:off x="3900719" y="2452331"/>
            <a:ext cx="3307569" cy="381000"/>
          </a:xfrm>
        </p:spPr>
        <p:txBody>
          <a:bodyPr>
            <a:noAutofit/>
          </a:bodyPr>
          <a:lstStyle>
            <a:lvl1pPr marL="0" indent="0" algn="ctr">
              <a:buNone/>
              <a:defRPr sz="2800" b="1" cap="none" spc="50">
                <a:ln w="9525" cmpd="sng">
                  <a:solidFill>
                    <a:schemeClr val="accent1"/>
                  </a:solidFill>
                  <a:prstDash val="solid"/>
                </a:ln>
                <a:solidFill>
                  <a:srgbClr val="70AD47">
                    <a:tint val="1000"/>
                  </a:srgbClr>
                </a:solidFill>
                <a:effectLst>
                  <a:glow rad="38100">
                    <a:schemeClr val="accent1">
                      <a:alpha val="80000"/>
                    </a:schemeClr>
                  </a:glow>
                  <a:outerShdw blurRad="50800" dist="38100" dir="5400000" algn="t"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en-US" altLang="ja-JP" dirty="0"/>
              <a:t>20XX.XX.XX</a:t>
            </a:r>
            <a:endParaRPr kumimoji="1" lang="ja-JP" altLang="en-US" dirty="0"/>
          </a:p>
        </p:txBody>
      </p:sp>
      <p:sp>
        <p:nvSpPr>
          <p:cNvPr id="16" name="テキスト プレースホルダー 19"/>
          <p:cNvSpPr>
            <a:spLocks noGrp="1"/>
          </p:cNvSpPr>
          <p:nvPr>
            <p:ph type="body" sz="quarter" idx="51" hasCustomPrompt="1"/>
          </p:nvPr>
        </p:nvSpPr>
        <p:spPr>
          <a:xfrm>
            <a:off x="4256627" y="5507541"/>
            <a:ext cx="3078953" cy="863448"/>
          </a:xfrm>
        </p:spPr>
        <p:txBody>
          <a:bodyPr>
            <a:noAutofit/>
          </a:bodyPr>
          <a:lstStyle>
            <a:lvl1pPr marL="0" indent="0" algn="l">
              <a:buNone/>
              <a:defRPr sz="2000" b="1" cap="none" spc="0">
                <a:ln>
                  <a:noFill/>
                </a:ln>
                <a:solidFill>
                  <a:schemeClr val="accent2"/>
                </a:solidFill>
                <a:effectLst/>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ここにタイトルを入れましょう</a:t>
            </a:r>
          </a:p>
        </p:txBody>
      </p:sp>
      <p:sp>
        <p:nvSpPr>
          <p:cNvPr id="17" name="テキスト プレースホルダー 386"/>
          <p:cNvSpPr>
            <a:spLocks noGrp="1"/>
          </p:cNvSpPr>
          <p:nvPr>
            <p:ph type="body" sz="quarter" idx="52" hasCustomPrompt="1"/>
          </p:nvPr>
        </p:nvSpPr>
        <p:spPr>
          <a:xfrm>
            <a:off x="4256627" y="6158057"/>
            <a:ext cx="3078953" cy="1382864"/>
          </a:xfrm>
        </p:spPr>
        <p:txBody>
          <a:bodyPr>
            <a:normAutofit/>
          </a:bodyPr>
          <a:lstStyle>
            <a:lvl1pPr marL="0" marR="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sz="1000">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r>
              <a:rPr kumimoji="1" lang="en-US" altLang="ja-JP" dirty="0">
                <a:latin typeface="メイリオ" panose="020B0604030504040204" pitchFamily="50" charset="-128"/>
                <a:ea typeface="メイリオ" panose="020B0604030504040204" pitchFamily="50" charset="-128"/>
                <a:cs typeface="メイリオ" panose="020B0604030504040204" pitchFamily="50" charset="-128"/>
              </a:rPr>
              <a:t>160</a:t>
            </a:r>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文字程度：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a:t>
            </a:r>
            <a:endParaRPr kumimoji="1" lang="ja-JP" altLang="en-US" dirty="0"/>
          </a:p>
          <a:p>
            <a:pPr marL="0" marR="0" lvl="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endParaRPr kumimoji="1" lang="ja-JP" altLang="en-US" dirty="0"/>
          </a:p>
        </p:txBody>
      </p:sp>
      <p:sp>
        <p:nvSpPr>
          <p:cNvPr id="19" name="図プレースホルダー 16"/>
          <p:cNvSpPr>
            <a:spLocks noGrp="1"/>
          </p:cNvSpPr>
          <p:nvPr>
            <p:ph type="pic" sz="quarter" idx="45" hasCustomPrompt="1"/>
          </p:nvPr>
        </p:nvSpPr>
        <p:spPr>
          <a:xfrm>
            <a:off x="235861" y="7670800"/>
            <a:ext cx="1919325" cy="1390416"/>
          </a:xfrm>
          <a:prstGeom prst="rect">
            <a:avLst/>
          </a:prstGeom>
          <a:blipFill dpi="0" rotWithShape="1">
            <a:blip r:embed="rId5"/>
            <a:srcRect/>
            <a:tile tx="0" ty="0" sx="100000" sy="100000" flip="none" algn="ctr"/>
          </a:blipFill>
        </p:spPr>
        <p:txBody>
          <a:bodyPr tIns="360000">
            <a:normAutofit/>
          </a:bodyPr>
          <a:lstStyle>
            <a:lvl1pPr marL="0" indent="0" algn="ctr">
              <a:buNone/>
              <a:defRPr sz="11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21" name="図プレースホルダー 16"/>
          <p:cNvSpPr>
            <a:spLocks noGrp="1"/>
          </p:cNvSpPr>
          <p:nvPr>
            <p:ph type="pic" sz="quarter" idx="53" hasCustomPrompt="1"/>
          </p:nvPr>
        </p:nvSpPr>
        <p:spPr>
          <a:xfrm>
            <a:off x="5501455" y="3419019"/>
            <a:ext cx="1869560" cy="1838172"/>
          </a:xfrm>
          <a:prstGeom prst="ellipse">
            <a:avLst/>
          </a:prstGeom>
          <a:blipFill dpi="0" rotWithShape="1">
            <a:blip r:embed="rId5"/>
            <a:srcRect/>
            <a:tile tx="0" ty="0" sx="100000" sy="100000" flip="none" algn="ctr"/>
          </a:blipFill>
        </p:spPr>
        <p:txBody>
          <a:bodyPr tIns="288000">
            <a:normAutofit/>
          </a:bodyPr>
          <a:lstStyle>
            <a:lvl1pPr marL="0" indent="0" algn="ctr">
              <a:buNone/>
              <a:defRPr sz="11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22" name="図プレースホルダー 16"/>
          <p:cNvSpPr>
            <a:spLocks noGrp="1"/>
          </p:cNvSpPr>
          <p:nvPr>
            <p:ph type="pic" sz="quarter" idx="54" hasCustomPrompt="1"/>
          </p:nvPr>
        </p:nvSpPr>
        <p:spPr>
          <a:xfrm>
            <a:off x="2257853" y="9083062"/>
            <a:ext cx="1919325" cy="1390416"/>
          </a:xfrm>
          <a:prstGeom prst="rect">
            <a:avLst/>
          </a:prstGeom>
          <a:blipFill dpi="0" rotWithShape="1">
            <a:blip r:embed="rId2"/>
            <a:srcRect/>
            <a:tile tx="0" ty="0" sx="100000" sy="100000" flip="none" algn="ctr"/>
          </a:blipFill>
        </p:spPr>
        <p:txBody>
          <a:bodyPr tIns="360000">
            <a:normAutofit/>
          </a:bodyPr>
          <a:lstStyle>
            <a:lvl1pPr marL="0" indent="0" algn="ctr">
              <a:buNone/>
              <a:defRPr sz="11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23" name="テキスト プレースホルダー 386"/>
          <p:cNvSpPr>
            <a:spLocks noGrp="1"/>
          </p:cNvSpPr>
          <p:nvPr>
            <p:ph type="body" sz="quarter" idx="55" hasCustomPrompt="1"/>
          </p:nvPr>
        </p:nvSpPr>
        <p:spPr>
          <a:xfrm>
            <a:off x="2257853" y="7682319"/>
            <a:ext cx="1962287" cy="1375156"/>
          </a:xfrm>
        </p:spPr>
        <p:txBody>
          <a:bodyPr>
            <a:normAutofit/>
          </a:bodyPr>
          <a:lstStyle>
            <a:lvl1pPr marL="0" marR="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sz="900">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r>
              <a:rPr kumimoji="1" lang="en-US" altLang="ja-JP" dirty="0">
                <a:latin typeface="メイリオ" panose="020B0604030504040204" pitchFamily="50" charset="-128"/>
                <a:ea typeface="メイリオ" panose="020B0604030504040204" pitchFamily="50" charset="-128"/>
                <a:cs typeface="メイリオ" panose="020B0604030504040204" pitchFamily="50" charset="-128"/>
              </a:rPr>
              <a:t>100</a:t>
            </a:r>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文字程度：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a:t>
            </a:r>
            <a:endParaRPr kumimoji="1" lang="ja-JP" altLang="en-US" dirty="0"/>
          </a:p>
        </p:txBody>
      </p:sp>
      <p:sp>
        <p:nvSpPr>
          <p:cNvPr id="24" name="テキスト プレースホルダー 386"/>
          <p:cNvSpPr>
            <a:spLocks noGrp="1"/>
          </p:cNvSpPr>
          <p:nvPr>
            <p:ph type="body" sz="quarter" idx="56" hasCustomPrompt="1"/>
          </p:nvPr>
        </p:nvSpPr>
        <p:spPr>
          <a:xfrm>
            <a:off x="235861" y="9150017"/>
            <a:ext cx="1962287" cy="1375156"/>
          </a:xfrm>
        </p:spPr>
        <p:txBody>
          <a:bodyPr>
            <a:normAutofit/>
          </a:bodyPr>
          <a:lstStyle>
            <a:lvl1pPr marL="0" marR="0" indent="0" algn="r" defTabSz="1007943" rtl="0" eaLnBrk="1" fontAlgn="auto" latinLnBrk="0" hangingPunct="1">
              <a:lnSpc>
                <a:spcPct val="90000"/>
              </a:lnSpc>
              <a:spcBef>
                <a:spcPts val="1102"/>
              </a:spcBef>
              <a:spcAft>
                <a:spcPts val="0"/>
              </a:spcAft>
              <a:buClrTx/>
              <a:buSzTx/>
              <a:buFont typeface="Arial" panose="020B0604020202020204" pitchFamily="34" charset="0"/>
              <a:buNone/>
              <a:tabLst/>
              <a:defRPr sz="900">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r>
              <a:rPr kumimoji="1" lang="en-US" altLang="ja-JP" dirty="0">
                <a:latin typeface="メイリオ" panose="020B0604030504040204" pitchFamily="50" charset="-128"/>
                <a:ea typeface="メイリオ" panose="020B0604030504040204" pitchFamily="50" charset="-128"/>
                <a:cs typeface="メイリオ" panose="020B0604030504040204" pitchFamily="50" charset="-128"/>
              </a:rPr>
              <a:t>100</a:t>
            </a:r>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文字程度：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a:t>
            </a:r>
            <a:endParaRPr kumimoji="1" lang="ja-JP" altLang="en-US" dirty="0"/>
          </a:p>
        </p:txBody>
      </p:sp>
      <p:sp>
        <p:nvSpPr>
          <p:cNvPr id="5" name="テキスト ボックス 4"/>
          <p:cNvSpPr txBox="1"/>
          <p:nvPr userDrawn="1"/>
        </p:nvSpPr>
        <p:spPr>
          <a:xfrm>
            <a:off x="4457700" y="7670800"/>
            <a:ext cx="1910022" cy="2802678"/>
          </a:xfrm>
          <a:prstGeom prst="rect">
            <a:avLst/>
          </a:prstGeom>
          <a:noFill/>
        </p:spPr>
        <p:txBody>
          <a:bodyPr vert="eaVert" wrap="square" rtlCol="0">
            <a:spAutoFit/>
          </a:bodyPr>
          <a:lstStyle/>
          <a:p>
            <a:endParaRPr kumimoji="1" lang="ja-JP" altLang="en-US" dirty="0"/>
          </a:p>
        </p:txBody>
      </p:sp>
      <p:sp>
        <p:nvSpPr>
          <p:cNvPr id="28" name="縦書きテキスト プレースホルダー 27"/>
          <p:cNvSpPr>
            <a:spLocks noGrp="1"/>
          </p:cNvSpPr>
          <p:nvPr>
            <p:ph type="body" orient="vert" sz="quarter" idx="57" hasCustomPrompt="1"/>
          </p:nvPr>
        </p:nvSpPr>
        <p:spPr>
          <a:xfrm>
            <a:off x="6533453" y="7831925"/>
            <a:ext cx="626890" cy="2743186"/>
          </a:xfrm>
        </p:spPr>
        <p:txBody>
          <a:bodyPr vert="eaVert">
            <a:normAutofit/>
          </a:bodyPr>
          <a:lstStyle>
            <a:lvl1pPr marL="0" indent="0">
              <a:buNone/>
              <a:defRPr sz="2000" b="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タイトルを入れる</a:t>
            </a:r>
          </a:p>
        </p:txBody>
      </p:sp>
      <p:sp>
        <p:nvSpPr>
          <p:cNvPr id="30" name="縦書きテキスト プレースホルダー 29"/>
          <p:cNvSpPr>
            <a:spLocks noGrp="1"/>
          </p:cNvSpPr>
          <p:nvPr>
            <p:ph type="body" orient="vert" sz="quarter" idx="58" hasCustomPrompt="1"/>
          </p:nvPr>
        </p:nvSpPr>
        <p:spPr>
          <a:xfrm>
            <a:off x="4220138" y="7682318"/>
            <a:ext cx="2171157" cy="2791159"/>
          </a:xfrm>
        </p:spPr>
        <p:txBody>
          <a:bodyPr vert="eaVert">
            <a:norm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sz="1100">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a:pPr>
            <a:r>
              <a:rPr kumimoji="1" lang="en-US" altLang="ja-JP" dirty="0"/>
              <a:t>1</a:t>
            </a:r>
            <a:r>
              <a:rPr kumimoji="1" lang="ja-JP" altLang="en-US" dirty="0"/>
              <a:t> </a:t>
            </a:r>
            <a:r>
              <a:rPr kumimoji="1" lang="en-US" altLang="ja-JP" dirty="0"/>
              <a:t>9</a:t>
            </a:r>
            <a:r>
              <a:rPr kumimoji="1" lang="ja-JP" altLang="en-US" dirty="0"/>
              <a:t> </a:t>
            </a:r>
            <a:r>
              <a:rPr kumimoji="1" lang="en-US" altLang="ja-JP" dirty="0"/>
              <a:t>2</a:t>
            </a:r>
            <a:r>
              <a:rPr kumimoji="1" lang="ja-JP" altLang="en-US" dirty="0"/>
              <a:t>文字程度。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a:t>
            </a:r>
          </a:p>
        </p:txBody>
      </p:sp>
      <p:sp>
        <p:nvSpPr>
          <p:cNvPr id="18" name="テキスト プレースホルダー 7"/>
          <p:cNvSpPr>
            <a:spLocks noGrp="1"/>
          </p:cNvSpPr>
          <p:nvPr>
            <p:ph type="body" sz="quarter" idx="10" hasCustomPrompt="1"/>
          </p:nvPr>
        </p:nvSpPr>
        <p:spPr>
          <a:xfrm>
            <a:off x="5391150" y="172447"/>
            <a:ext cx="2019300" cy="482600"/>
          </a:xfrm>
        </p:spPr>
        <p:txBody>
          <a:bodyPr>
            <a:normAutofit/>
          </a:bodyPr>
          <a:lstStyle>
            <a:lvl1pPr marL="0" indent="0">
              <a:buNone/>
              <a:defRPr sz="2400" b="1">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第</a:t>
            </a:r>
            <a:r>
              <a:rPr kumimoji="1" lang="en-US" altLang="ja-JP" dirty="0"/>
              <a:t>00</a:t>
            </a:r>
            <a:r>
              <a:rPr kumimoji="1" lang="ja-JP" altLang="en-US" dirty="0"/>
              <a:t>号</a:t>
            </a:r>
          </a:p>
        </p:txBody>
      </p:sp>
      <p:sp>
        <p:nvSpPr>
          <p:cNvPr id="20" name="テキスト プレースホルダー 7"/>
          <p:cNvSpPr>
            <a:spLocks noGrp="1"/>
          </p:cNvSpPr>
          <p:nvPr>
            <p:ph type="body" sz="quarter" idx="11" hasCustomPrompt="1"/>
          </p:nvPr>
        </p:nvSpPr>
        <p:spPr>
          <a:xfrm>
            <a:off x="5391150" y="553447"/>
            <a:ext cx="2019300" cy="482600"/>
          </a:xfrm>
        </p:spPr>
        <p:txBody>
          <a:bodyPr>
            <a:noAutofit/>
          </a:bodyPr>
          <a:lstStyle>
            <a:lvl1pPr marL="0" indent="0">
              <a:buNone/>
              <a:defRPr sz="1400">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平成</a:t>
            </a:r>
            <a:r>
              <a:rPr kumimoji="1" lang="en-US" altLang="ja-JP" dirty="0"/>
              <a:t>00</a:t>
            </a:r>
            <a:r>
              <a:rPr kumimoji="1" lang="ja-JP" altLang="en-US" dirty="0"/>
              <a:t>年</a:t>
            </a:r>
            <a:r>
              <a:rPr kumimoji="1" lang="en-US" altLang="ja-JP" dirty="0"/>
              <a:t>00</a:t>
            </a:r>
            <a:r>
              <a:rPr kumimoji="1" lang="ja-JP" altLang="en-US" dirty="0"/>
              <a:t>月</a:t>
            </a:r>
            <a:r>
              <a:rPr kumimoji="1" lang="en-US" altLang="ja-JP" dirty="0"/>
              <a:t>00</a:t>
            </a:r>
            <a:r>
              <a:rPr kumimoji="1" lang="ja-JP" altLang="en-US" dirty="0"/>
              <a:t>日　</a:t>
            </a:r>
          </a:p>
        </p:txBody>
      </p:sp>
      <p:sp>
        <p:nvSpPr>
          <p:cNvPr id="25" name="テキスト プレースホルダー 7"/>
          <p:cNvSpPr>
            <a:spLocks noGrp="1"/>
          </p:cNvSpPr>
          <p:nvPr>
            <p:ph type="body" sz="quarter" idx="12" hasCustomPrompt="1"/>
          </p:nvPr>
        </p:nvSpPr>
        <p:spPr>
          <a:xfrm>
            <a:off x="5391150" y="820147"/>
            <a:ext cx="2019300" cy="482600"/>
          </a:xfrm>
        </p:spPr>
        <p:txBody>
          <a:bodyPr>
            <a:noAutofit/>
          </a:bodyPr>
          <a:lstStyle>
            <a:lvl1pPr marL="0" indent="0">
              <a:buNone/>
              <a:defRPr sz="1000" baseline="0">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発行：中央区舞黒小学校　　　　　編集：広報部　　　　　　　　　　　総児童数 </a:t>
            </a:r>
            <a:r>
              <a:rPr kumimoji="1" lang="en-US" altLang="ja-JP" dirty="0"/>
              <a:t>526</a:t>
            </a:r>
            <a:r>
              <a:rPr kumimoji="1" lang="ja-JP" altLang="en-US" dirty="0"/>
              <a:t>名　○月○日現在</a:t>
            </a:r>
          </a:p>
        </p:txBody>
      </p:sp>
      <p:sp>
        <p:nvSpPr>
          <p:cNvPr id="26" name="図プレースホルダー 361"/>
          <p:cNvSpPr>
            <a:spLocks noGrp="1"/>
          </p:cNvSpPr>
          <p:nvPr>
            <p:ph type="pic" sz="quarter" idx="13" hasCustomPrompt="1"/>
          </p:nvPr>
        </p:nvSpPr>
        <p:spPr>
          <a:xfrm>
            <a:off x="255423" y="253713"/>
            <a:ext cx="747877" cy="914974"/>
          </a:xfrm>
          <a:blipFill dpi="0" rotWithShape="1">
            <a:blip r:embed="rId6"/>
            <a:srcRect/>
            <a:tile tx="0" ty="0" sx="100000" sy="100000" flip="none" algn="ctr"/>
          </a:blipFill>
        </p:spPr>
        <p:txBody>
          <a:bodyPr>
            <a:normAutofit/>
          </a:bodyPr>
          <a:lstStyle>
            <a:lvl1pPr marL="0" indent="0" algn="ctr">
              <a:buNone/>
              <a:defRPr sz="8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校章などを追加する</a:t>
            </a:r>
          </a:p>
        </p:txBody>
      </p:sp>
      <p:sp>
        <p:nvSpPr>
          <p:cNvPr id="27" name="テキスト プレースホルダー 14"/>
          <p:cNvSpPr>
            <a:spLocks noGrp="1"/>
          </p:cNvSpPr>
          <p:nvPr>
            <p:ph type="body" sz="quarter" idx="14" hasCustomPrompt="1"/>
          </p:nvPr>
        </p:nvSpPr>
        <p:spPr>
          <a:xfrm>
            <a:off x="1003300" y="266700"/>
            <a:ext cx="4238625" cy="1168400"/>
          </a:xfrm>
        </p:spPr>
        <p:txBody>
          <a:bodyPr>
            <a:normAutofit/>
          </a:bodyPr>
          <a:lstStyle>
            <a:lvl1pPr marL="0" indent="0" algn="ctr">
              <a:buNone/>
              <a:defRPr sz="7200" b="1" cap="none" spc="0">
                <a:ln w="9525">
                  <a:solidFill>
                    <a:schemeClr val="bg1"/>
                  </a:solidFill>
                  <a:prstDash val="solid"/>
                </a:ln>
                <a:solidFill>
                  <a:schemeClr val="tx1"/>
                </a:solidFill>
                <a:effectLst>
                  <a:outerShdw blurRad="12700" dist="38100" dir="2700000" algn="tl" rotWithShape="0">
                    <a:schemeClr val="bg1">
                      <a:lumMod val="50000"/>
                    </a:schemeClr>
                  </a:outerShdw>
                </a:effectLst>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en-US" altLang="ja-JP" dirty="0"/>
              <a:t>PTA</a:t>
            </a:r>
            <a:r>
              <a:rPr kumimoji="1" lang="ja-JP" altLang="en-US" dirty="0"/>
              <a:t>便り</a:t>
            </a:r>
          </a:p>
        </p:txBody>
      </p:sp>
    </p:spTree>
    <p:extLst>
      <p:ext uri="{BB962C8B-B14F-4D97-AF65-F5344CB8AC3E}">
        <p14:creationId xmlns:p14="http://schemas.microsoft.com/office/powerpoint/2010/main" val="3550229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8" name="テキスト プレースホルダー 7"/>
          <p:cNvSpPr>
            <a:spLocks noGrp="1"/>
          </p:cNvSpPr>
          <p:nvPr>
            <p:ph type="body" sz="quarter" idx="10" hasCustomPrompt="1"/>
          </p:nvPr>
        </p:nvSpPr>
        <p:spPr>
          <a:xfrm>
            <a:off x="5391150" y="172447"/>
            <a:ext cx="2019300" cy="482600"/>
          </a:xfrm>
        </p:spPr>
        <p:txBody>
          <a:bodyPr>
            <a:normAutofit/>
          </a:bodyPr>
          <a:lstStyle>
            <a:lvl1pPr marL="0" indent="0">
              <a:buNone/>
              <a:defRPr sz="2400" b="1">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第</a:t>
            </a:r>
            <a:r>
              <a:rPr kumimoji="1" lang="en-US" altLang="ja-JP" dirty="0"/>
              <a:t>00</a:t>
            </a:r>
            <a:r>
              <a:rPr kumimoji="1" lang="ja-JP" altLang="en-US" dirty="0"/>
              <a:t>号</a:t>
            </a:r>
          </a:p>
        </p:txBody>
      </p:sp>
      <p:sp>
        <p:nvSpPr>
          <p:cNvPr id="9" name="テキスト プレースホルダー 7"/>
          <p:cNvSpPr>
            <a:spLocks noGrp="1"/>
          </p:cNvSpPr>
          <p:nvPr>
            <p:ph type="body" sz="quarter" idx="11" hasCustomPrompt="1"/>
          </p:nvPr>
        </p:nvSpPr>
        <p:spPr>
          <a:xfrm>
            <a:off x="5391150" y="553447"/>
            <a:ext cx="2019300" cy="482600"/>
          </a:xfrm>
        </p:spPr>
        <p:txBody>
          <a:bodyPr>
            <a:noAutofit/>
          </a:bodyPr>
          <a:lstStyle>
            <a:lvl1pPr marL="0" indent="0">
              <a:buNone/>
              <a:defRPr sz="1400">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平成</a:t>
            </a:r>
            <a:r>
              <a:rPr kumimoji="1" lang="en-US" altLang="ja-JP" dirty="0"/>
              <a:t>00</a:t>
            </a:r>
            <a:r>
              <a:rPr kumimoji="1" lang="ja-JP" altLang="en-US" dirty="0"/>
              <a:t>年</a:t>
            </a:r>
            <a:r>
              <a:rPr kumimoji="1" lang="en-US" altLang="ja-JP" dirty="0"/>
              <a:t>00</a:t>
            </a:r>
            <a:r>
              <a:rPr kumimoji="1" lang="ja-JP" altLang="en-US" dirty="0"/>
              <a:t>月</a:t>
            </a:r>
            <a:r>
              <a:rPr kumimoji="1" lang="en-US" altLang="ja-JP" dirty="0"/>
              <a:t>00</a:t>
            </a:r>
            <a:r>
              <a:rPr kumimoji="1" lang="ja-JP" altLang="en-US" dirty="0"/>
              <a:t>日　</a:t>
            </a:r>
          </a:p>
        </p:txBody>
      </p:sp>
      <p:sp>
        <p:nvSpPr>
          <p:cNvPr id="11" name="テキスト プレースホルダー 7"/>
          <p:cNvSpPr>
            <a:spLocks noGrp="1"/>
          </p:cNvSpPr>
          <p:nvPr>
            <p:ph type="body" sz="quarter" idx="12" hasCustomPrompt="1"/>
          </p:nvPr>
        </p:nvSpPr>
        <p:spPr>
          <a:xfrm>
            <a:off x="5391150" y="807447"/>
            <a:ext cx="2019300" cy="482600"/>
          </a:xfrm>
        </p:spPr>
        <p:txBody>
          <a:bodyPr>
            <a:noAutofit/>
          </a:bodyPr>
          <a:lstStyle>
            <a:lvl1pPr marL="0" indent="0">
              <a:buNone/>
              <a:defRPr sz="1000" baseline="0">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発行：中央区舞黒小学校　　　　　編集：広報部　　　　　　　　　　　総児童数 </a:t>
            </a:r>
            <a:r>
              <a:rPr kumimoji="1" lang="en-US" altLang="ja-JP" dirty="0"/>
              <a:t>526</a:t>
            </a:r>
            <a:r>
              <a:rPr kumimoji="1" lang="ja-JP" altLang="en-US" dirty="0"/>
              <a:t>名　○月○日現在</a:t>
            </a:r>
          </a:p>
        </p:txBody>
      </p:sp>
      <p:sp>
        <p:nvSpPr>
          <p:cNvPr id="13" name="図プレースホルダー 361"/>
          <p:cNvSpPr>
            <a:spLocks noGrp="1"/>
          </p:cNvSpPr>
          <p:nvPr>
            <p:ph type="pic" sz="quarter" idx="13" hasCustomPrompt="1"/>
          </p:nvPr>
        </p:nvSpPr>
        <p:spPr>
          <a:xfrm>
            <a:off x="255423" y="253713"/>
            <a:ext cx="747877" cy="914974"/>
          </a:xfrm>
          <a:blipFill dpi="0" rotWithShape="1">
            <a:blip r:embed="rId2"/>
            <a:srcRect/>
            <a:tile tx="0" ty="0" sx="100000" sy="100000" flip="none" algn="ctr"/>
          </a:blipFill>
        </p:spPr>
        <p:txBody>
          <a:bodyPr>
            <a:normAutofit/>
          </a:bodyPr>
          <a:lstStyle>
            <a:lvl1pPr marL="0" indent="0" algn="ctr">
              <a:buNone/>
              <a:defRPr sz="8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校章などを追加する</a:t>
            </a:r>
          </a:p>
        </p:txBody>
      </p:sp>
      <p:sp>
        <p:nvSpPr>
          <p:cNvPr id="15" name="テキスト プレースホルダー 14"/>
          <p:cNvSpPr>
            <a:spLocks noGrp="1"/>
          </p:cNvSpPr>
          <p:nvPr>
            <p:ph type="body" sz="quarter" idx="14" hasCustomPrompt="1"/>
          </p:nvPr>
        </p:nvSpPr>
        <p:spPr>
          <a:xfrm>
            <a:off x="1003300" y="266700"/>
            <a:ext cx="4238625" cy="1168400"/>
          </a:xfrm>
        </p:spPr>
        <p:txBody>
          <a:bodyPr>
            <a:normAutofit/>
          </a:bodyPr>
          <a:lstStyle>
            <a:lvl1pPr marL="0" indent="0" algn="ctr">
              <a:buNone/>
              <a:defRPr sz="7200" b="1" cap="none" spc="0">
                <a:ln w="9525">
                  <a:solidFill>
                    <a:schemeClr val="bg1"/>
                  </a:solidFill>
                  <a:prstDash val="solid"/>
                </a:ln>
                <a:solidFill>
                  <a:schemeClr val="tx1"/>
                </a:solidFill>
                <a:effectLst>
                  <a:outerShdw blurRad="12700" dist="38100" dir="2700000" algn="tl" rotWithShape="0">
                    <a:schemeClr val="bg1">
                      <a:lumMod val="50000"/>
                    </a:schemeClr>
                  </a:outerShdw>
                </a:effectLst>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en-US" altLang="ja-JP" dirty="0"/>
              <a:t>PTA</a:t>
            </a:r>
            <a:r>
              <a:rPr kumimoji="1" lang="ja-JP" altLang="en-US" dirty="0"/>
              <a:t>便り</a:t>
            </a:r>
          </a:p>
        </p:txBody>
      </p:sp>
      <p:sp>
        <p:nvSpPr>
          <p:cNvPr id="22" name="図プレースホルダー 16"/>
          <p:cNvSpPr>
            <a:spLocks noGrp="1"/>
          </p:cNvSpPr>
          <p:nvPr>
            <p:ph type="pic" sz="quarter" idx="15" hasCustomPrompt="1"/>
          </p:nvPr>
        </p:nvSpPr>
        <p:spPr>
          <a:xfrm>
            <a:off x="330294" y="1780608"/>
            <a:ext cx="5962072" cy="4499971"/>
          </a:xfrm>
          <a:prstGeom prst="rect">
            <a:avLst/>
          </a:prstGeom>
          <a:blipFill dpi="0" rotWithShape="1">
            <a:blip r:embed="rId3"/>
            <a:srcRect/>
            <a:tile tx="0" ty="0" sx="100000" sy="100000" flip="none" algn="ctr"/>
          </a:blipFill>
        </p:spPr>
        <p:txBody>
          <a:bodyPr tIns="1656000">
            <a:normAutofit/>
          </a:bodyPr>
          <a:lstStyle>
            <a:lvl1pPr marL="0" indent="0" algn="ctr">
              <a:buNone/>
              <a:defRPr sz="11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24" name="図プレースホルダー 16"/>
          <p:cNvSpPr>
            <a:spLocks noGrp="1"/>
          </p:cNvSpPr>
          <p:nvPr>
            <p:ph type="pic" sz="quarter" idx="59" hasCustomPrompt="1"/>
          </p:nvPr>
        </p:nvSpPr>
        <p:spPr>
          <a:xfrm>
            <a:off x="3779378" y="4509383"/>
            <a:ext cx="3560425" cy="2414309"/>
          </a:xfrm>
          <a:prstGeom prst="rect">
            <a:avLst/>
          </a:prstGeom>
          <a:blipFill dpi="0" rotWithShape="1">
            <a:blip r:embed="rId4"/>
            <a:srcRect/>
            <a:tile tx="0" ty="0" sx="100000" sy="100000" flip="none" algn="ctr"/>
          </a:blipFill>
          <a:ln w="57150">
            <a:solidFill>
              <a:schemeClr val="bg1"/>
            </a:solidFill>
          </a:ln>
        </p:spPr>
        <p:txBody>
          <a:bodyPr tIns="792000">
            <a:normAutofit/>
          </a:bodyPr>
          <a:lstStyle>
            <a:lvl1pPr marL="0" indent="0" algn="ctr">
              <a:buNone/>
              <a:defRPr sz="11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26" name="図プレースホルダー 16"/>
          <p:cNvSpPr>
            <a:spLocks noGrp="1"/>
          </p:cNvSpPr>
          <p:nvPr>
            <p:ph type="pic" sz="quarter" idx="60" hasCustomPrompt="1"/>
          </p:nvPr>
        </p:nvSpPr>
        <p:spPr>
          <a:xfrm>
            <a:off x="269648" y="6462274"/>
            <a:ext cx="3275294" cy="2288057"/>
          </a:xfrm>
          <a:prstGeom prst="rect">
            <a:avLst/>
          </a:prstGeom>
          <a:blipFill dpi="0" rotWithShape="1">
            <a:blip r:embed="rId5"/>
            <a:srcRect/>
            <a:tile tx="0" ty="0" sx="100000" sy="100000" flip="none" algn="ctr"/>
          </a:blipFill>
          <a:ln w="57150">
            <a:solidFill>
              <a:schemeClr val="bg1"/>
            </a:solidFill>
          </a:ln>
        </p:spPr>
        <p:txBody>
          <a:bodyPr tIns="720000">
            <a:normAutofit/>
          </a:bodyPr>
          <a:lstStyle>
            <a:lvl1pPr marL="0" indent="0" algn="ctr">
              <a:buNone/>
              <a:defRPr sz="11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29" name="テキスト プレースホルダー 386"/>
          <p:cNvSpPr>
            <a:spLocks noGrp="1"/>
          </p:cNvSpPr>
          <p:nvPr>
            <p:ph type="body" sz="quarter" idx="52" hasCustomPrompt="1"/>
          </p:nvPr>
        </p:nvSpPr>
        <p:spPr>
          <a:xfrm>
            <a:off x="3657600" y="7158913"/>
            <a:ext cx="3682204" cy="1518850"/>
          </a:xfrm>
        </p:spPr>
        <p:txBody>
          <a:bodyPr>
            <a:normAutofit/>
          </a:bodyPr>
          <a:lstStyle>
            <a:lvl1pPr marL="0" marR="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sz="1050" b="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r>
              <a:rPr kumimoji="1" lang="en-US" altLang="ja-JP" dirty="0">
                <a:latin typeface="メイリオ" panose="020B0604030504040204" pitchFamily="50" charset="-128"/>
                <a:ea typeface="メイリオ" panose="020B0604030504040204" pitchFamily="50" charset="-128"/>
                <a:cs typeface="メイリオ" panose="020B0604030504040204" pitchFamily="50" charset="-128"/>
              </a:rPr>
              <a:t>180</a:t>
            </a:r>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文字程度：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a:t>
            </a:r>
            <a:endParaRPr kumimoji="1" lang="ja-JP" altLang="en-US" dirty="0"/>
          </a:p>
        </p:txBody>
      </p:sp>
      <p:sp>
        <p:nvSpPr>
          <p:cNvPr id="30" name="図プレースホルダー 16"/>
          <p:cNvSpPr>
            <a:spLocks noGrp="1"/>
          </p:cNvSpPr>
          <p:nvPr>
            <p:ph type="pic" sz="quarter" idx="53" hasCustomPrompt="1"/>
          </p:nvPr>
        </p:nvSpPr>
        <p:spPr>
          <a:xfrm>
            <a:off x="5357586" y="8601175"/>
            <a:ext cx="1869560" cy="1838172"/>
          </a:xfrm>
          <a:prstGeom prst="ellipse">
            <a:avLst/>
          </a:prstGeom>
          <a:blipFill dpi="0" rotWithShape="1">
            <a:blip r:embed="rId5"/>
            <a:srcRect/>
            <a:tile tx="0" ty="0" sx="100000" sy="100000" flip="none" algn="ctr"/>
          </a:blipFill>
        </p:spPr>
        <p:txBody>
          <a:bodyPr tIns="288000">
            <a:normAutofit/>
          </a:bodyPr>
          <a:lstStyle>
            <a:lvl1pPr marL="0" indent="0" algn="ctr">
              <a:buNone/>
              <a:defRPr sz="11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31" name="図プレースホルダー 16"/>
          <p:cNvSpPr>
            <a:spLocks noGrp="1"/>
          </p:cNvSpPr>
          <p:nvPr>
            <p:ph type="pic" sz="quarter" idx="61" hasCustomPrompt="1"/>
          </p:nvPr>
        </p:nvSpPr>
        <p:spPr>
          <a:xfrm>
            <a:off x="2581790" y="8677762"/>
            <a:ext cx="2560692" cy="1761585"/>
          </a:xfrm>
          <a:prstGeom prst="rect">
            <a:avLst/>
          </a:prstGeom>
          <a:blipFill dpi="0" rotWithShape="1">
            <a:blip r:embed="rId6"/>
            <a:srcRect/>
            <a:tile tx="0" ty="0" sx="100000" sy="100000" flip="none" algn="ctr"/>
          </a:blipFill>
          <a:ln w="57150">
            <a:solidFill>
              <a:schemeClr val="bg1"/>
            </a:solidFill>
          </a:ln>
        </p:spPr>
        <p:txBody>
          <a:bodyPr tIns="468000">
            <a:normAutofit/>
          </a:bodyPr>
          <a:lstStyle>
            <a:lvl1pPr marL="0" indent="0" algn="ctr">
              <a:buNone/>
              <a:defRPr sz="11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32" name="テキスト プレースホルダー 386"/>
          <p:cNvSpPr>
            <a:spLocks noGrp="1"/>
          </p:cNvSpPr>
          <p:nvPr>
            <p:ph type="body" sz="quarter" idx="42" hasCustomPrompt="1"/>
          </p:nvPr>
        </p:nvSpPr>
        <p:spPr>
          <a:xfrm>
            <a:off x="303110" y="8908971"/>
            <a:ext cx="2063576" cy="1642915"/>
          </a:xfrm>
        </p:spPr>
        <p:txBody>
          <a:bodyPr>
            <a:noAutofit/>
          </a:bodyPr>
          <a:lstStyle>
            <a:lvl1pPr marL="0" marR="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sz="1050">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r>
              <a:rPr kumimoji="1" lang="en-US" altLang="ja-JP" dirty="0">
                <a:latin typeface="メイリオ" panose="020B0604030504040204" pitchFamily="50" charset="-128"/>
                <a:ea typeface="メイリオ" panose="020B0604030504040204" pitchFamily="50" charset="-128"/>
                <a:cs typeface="メイリオ" panose="020B0604030504040204" pitchFamily="50" charset="-128"/>
              </a:rPr>
              <a:t>100</a:t>
            </a:r>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文字程度：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a:t>
            </a:r>
            <a:endParaRPr kumimoji="1" lang="ja-JP" altLang="en-US" dirty="0"/>
          </a:p>
        </p:txBody>
      </p:sp>
      <p:sp>
        <p:nvSpPr>
          <p:cNvPr id="27" name="テキスト プレースホルダー 19"/>
          <p:cNvSpPr>
            <a:spLocks noGrp="1"/>
          </p:cNvSpPr>
          <p:nvPr>
            <p:ph type="body" sz="quarter" idx="34" hasCustomPrompt="1"/>
          </p:nvPr>
        </p:nvSpPr>
        <p:spPr>
          <a:xfrm>
            <a:off x="3907158" y="2161608"/>
            <a:ext cx="3652517" cy="1271622"/>
          </a:xfrm>
        </p:spPr>
        <p:txBody>
          <a:bodyPr>
            <a:noAutofit/>
          </a:bodyPr>
          <a:lstStyle>
            <a:lvl1pPr marL="0" indent="0" algn="ctr">
              <a:buNone/>
              <a:defRPr sz="3600" b="1" cap="none" spc="0">
                <a:ln>
                  <a:noFill/>
                </a:ln>
                <a:solidFill>
                  <a:schemeClr val="bg1"/>
                </a:solidFill>
                <a:effectLst>
                  <a:glow rad="203200">
                    <a:srgbClr val="EE8291"/>
                  </a:glow>
                </a:effectLst>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イベント名を入れましょう</a:t>
            </a:r>
          </a:p>
        </p:txBody>
      </p:sp>
      <p:sp>
        <p:nvSpPr>
          <p:cNvPr id="28" name="テキスト プレースホルダー 19"/>
          <p:cNvSpPr>
            <a:spLocks noGrp="1"/>
          </p:cNvSpPr>
          <p:nvPr>
            <p:ph type="body" sz="quarter" idx="35" hasCustomPrompt="1"/>
          </p:nvPr>
        </p:nvSpPr>
        <p:spPr>
          <a:xfrm>
            <a:off x="4099896" y="3308063"/>
            <a:ext cx="3307569" cy="522780"/>
          </a:xfrm>
        </p:spPr>
        <p:txBody>
          <a:bodyPr>
            <a:noAutofit/>
          </a:bodyPr>
          <a:lstStyle>
            <a:lvl1pPr marL="0" indent="0" algn="ctr">
              <a:buNone/>
              <a:defRPr sz="2800" b="1" cap="none" spc="50">
                <a:ln w="9525" cmpd="sng">
                  <a:solidFill>
                    <a:srgbClr val="ED9DBA"/>
                  </a:solidFill>
                  <a:prstDash val="solid"/>
                </a:ln>
                <a:solidFill>
                  <a:srgbClr val="70AD47">
                    <a:tint val="1000"/>
                  </a:srgbClr>
                </a:solidFill>
                <a:effectLst>
                  <a:glow rad="63500">
                    <a:srgbClr val="EE8291">
                      <a:alpha val="80000"/>
                    </a:srgbClr>
                  </a:glow>
                </a:effectLst>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en-US" altLang="ja-JP" dirty="0"/>
              <a:t>20XX.XX.XX</a:t>
            </a:r>
            <a:endParaRPr kumimoji="1" lang="ja-JP" altLang="en-US" dirty="0"/>
          </a:p>
        </p:txBody>
      </p:sp>
    </p:spTree>
    <p:extLst>
      <p:ext uri="{BB962C8B-B14F-4D97-AF65-F5344CB8AC3E}">
        <p14:creationId xmlns:p14="http://schemas.microsoft.com/office/powerpoint/2010/main" val="2376029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13" name="テキスト プレースホルダー 386"/>
          <p:cNvSpPr>
            <a:spLocks noGrp="1"/>
          </p:cNvSpPr>
          <p:nvPr>
            <p:ph type="body" sz="quarter" idx="32" hasCustomPrompt="1"/>
          </p:nvPr>
        </p:nvSpPr>
        <p:spPr>
          <a:xfrm>
            <a:off x="357228" y="7533127"/>
            <a:ext cx="4170636" cy="998368"/>
          </a:xfrm>
        </p:spPr>
        <p:txBody>
          <a:bodyPr>
            <a:normAutofit/>
          </a:bodyPr>
          <a:lstStyle>
            <a:lvl1pPr marL="0" marR="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sz="1000">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r>
              <a:rPr kumimoji="1" lang="en-US" altLang="ja-JP" dirty="0">
                <a:latin typeface="メイリオ" panose="020B0604030504040204" pitchFamily="50" charset="-128"/>
                <a:ea typeface="メイリオ" panose="020B0604030504040204" pitchFamily="50" charset="-128"/>
                <a:cs typeface="メイリオ" panose="020B0604030504040204" pitchFamily="50" charset="-128"/>
              </a:rPr>
              <a:t>160</a:t>
            </a:r>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文字程度：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a:t>
            </a:r>
            <a:endParaRPr kumimoji="1" lang="ja-JP" altLang="en-US" dirty="0"/>
          </a:p>
        </p:txBody>
      </p:sp>
      <p:sp>
        <p:nvSpPr>
          <p:cNvPr id="18" name="図プレースホルダー 16"/>
          <p:cNvSpPr>
            <a:spLocks noGrp="1"/>
          </p:cNvSpPr>
          <p:nvPr>
            <p:ph type="pic" sz="quarter" idx="33" hasCustomPrompt="1"/>
          </p:nvPr>
        </p:nvSpPr>
        <p:spPr>
          <a:xfrm>
            <a:off x="4693039" y="7035571"/>
            <a:ext cx="2409572" cy="1495924"/>
          </a:xfrm>
          <a:prstGeom prst="roundRect">
            <a:avLst>
              <a:gd name="adj" fmla="val 5798"/>
            </a:avLst>
          </a:prstGeom>
          <a:blipFill dpi="0" rotWithShape="1">
            <a:blip r:embed="rId2"/>
            <a:srcRect/>
            <a:tile tx="0" ty="0" sx="100000" sy="100000" flip="none" algn="ctr"/>
          </a:blipFill>
        </p:spPr>
        <p:txBody>
          <a:bodyPr tIns="324000">
            <a:normAutofit/>
          </a:bodyPr>
          <a:lstStyle>
            <a:lvl1pPr marL="0" indent="0" algn="ctr">
              <a:buNone/>
              <a:defRPr sz="11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21" name="テキスト プレースホルダー 19"/>
          <p:cNvSpPr>
            <a:spLocks noGrp="1"/>
          </p:cNvSpPr>
          <p:nvPr>
            <p:ph type="body" sz="quarter" idx="34" hasCustomPrompt="1"/>
          </p:nvPr>
        </p:nvSpPr>
        <p:spPr>
          <a:xfrm>
            <a:off x="553231" y="722883"/>
            <a:ext cx="6443936" cy="381000"/>
          </a:xfrm>
        </p:spPr>
        <p:txBody>
          <a:bodyPr>
            <a:prstTxWarp prst="textArchUp">
              <a:avLst/>
            </a:prstTxWarp>
            <a:noAutofit/>
          </a:bodyPr>
          <a:lstStyle>
            <a:lvl1pPr marL="0" indent="0" algn="ctr">
              <a:buNone/>
              <a:defRPr sz="3600" b="1" cap="none" spc="50">
                <a:ln w="9525" cmpd="sng">
                  <a:solidFill>
                    <a:schemeClr val="accent1"/>
                  </a:solidFill>
                  <a:prstDash val="solid"/>
                </a:ln>
                <a:solidFill>
                  <a:srgbClr val="70AD47">
                    <a:tint val="1000"/>
                  </a:srgbClr>
                </a:solidFill>
                <a:effectLst>
                  <a:glow rad="38100">
                    <a:schemeClr val="accent1">
                      <a:alpha val="80000"/>
                    </a:schemeClr>
                  </a:glow>
                  <a:outerShdw blurRad="50800" dist="38100" dir="5400000" algn="t"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タイトルを入れましょう</a:t>
            </a:r>
          </a:p>
        </p:txBody>
      </p:sp>
      <p:sp>
        <p:nvSpPr>
          <p:cNvPr id="49" name="テキスト プレースホルダー 386"/>
          <p:cNvSpPr>
            <a:spLocks noGrp="1"/>
          </p:cNvSpPr>
          <p:nvPr>
            <p:ph type="body" sz="quarter" idx="36" hasCustomPrompt="1"/>
          </p:nvPr>
        </p:nvSpPr>
        <p:spPr>
          <a:xfrm>
            <a:off x="451783" y="9360142"/>
            <a:ext cx="2586731" cy="964957"/>
          </a:xfrm>
        </p:spPr>
        <p:txBody>
          <a:bodyPr>
            <a:normAutofit/>
          </a:bodyPr>
          <a:lstStyle>
            <a:lvl1pPr marL="0" marR="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sz="900">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r>
              <a:rPr kumimoji="1" lang="en-US" altLang="ja-JP" dirty="0">
                <a:latin typeface="メイリオ" panose="020B0604030504040204" pitchFamily="50" charset="-128"/>
                <a:ea typeface="メイリオ" panose="020B0604030504040204" pitchFamily="50" charset="-128"/>
                <a:cs typeface="メイリオ" panose="020B0604030504040204" pitchFamily="50" charset="-128"/>
              </a:rPr>
              <a:t>120</a:t>
            </a:r>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文字程度：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a:t>
            </a:r>
            <a:endParaRPr kumimoji="1" lang="ja-JP" altLang="en-US" dirty="0"/>
          </a:p>
        </p:txBody>
      </p:sp>
      <p:sp>
        <p:nvSpPr>
          <p:cNvPr id="52" name="テキスト プレースホルダー 386"/>
          <p:cNvSpPr>
            <a:spLocks noGrp="1"/>
          </p:cNvSpPr>
          <p:nvPr>
            <p:ph type="body" sz="quarter" idx="37" hasCustomPrompt="1"/>
          </p:nvPr>
        </p:nvSpPr>
        <p:spPr>
          <a:xfrm>
            <a:off x="3658750" y="9398106"/>
            <a:ext cx="3443860" cy="1045298"/>
          </a:xfrm>
        </p:spPr>
        <p:txBody>
          <a:bodyPr>
            <a:normAutofit/>
          </a:bodyPr>
          <a:lstStyle>
            <a:lvl1pPr marL="0" marR="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sz="900">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r>
              <a:rPr kumimoji="1" lang="en-US" altLang="ja-JP" dirty="0">
                <a:latin typeface="メイリオ" panose="020B0604030504040204" pitchFamily="50" charset="-128"/>
                <a:ea typeface="メイリオ" panose="020B0604030504040204" pitchFamily="50" charset="-128"/>
                <a:cs typeface="メイリオ" panose="020B0604030504040204" pitchFamily="50" charset="-128"/>
              </a:rPr>
              <a:t>160</a:t>
            </a:r>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文字程度：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a:t>
            </a:r>
            <a:endParaRPr kumimoji="1" lang="ja-JP" altLang="en-US" dirty="0"/>
          </a:p>
        </p:txBody>
      </p:sp>
      <p:sp>
        <p:nvSpPr>
          <p:cNvPr id="54" name="図プレースホルダー 16"/>
          <p:cNvSpPr>
            <a:spLocks noGrp="1"/>
          </p:cNvSpPr>
          <p:nvPr>
            <p:ph type="pic" sz="quarter" idx="39" hasCustomPrompt="1"/>
          </p:nvPr>
        </p:nvSpPr>
        <p:spPr>
          <a:xfrm>
            <a:off x="705560" y="2136847"/>
            <a:ext cx="1276561" cy="1601556"/>
          </a:xfrm>
          <a:blipFill dpi="0" rotWithShape="1">
            <a:blip r:embed="rId3"/>
            <a:srcRect/>
            <a:tile tx="0" ty="0" sx="100000" sy="100000" flip="none" algn="ctr"/>
          </a:blipFill>
        </p:spPr>
        <p:txBody>
          <a:bodyPr tIns="432000">
            <a:normAutofit/>
          </a:bodyPr>
          <a:lstStyle>
            <a:lvl1pPr marL="0" indent="0" algn="ctr">
              <a:buNone/>
              <a:defRPr sz="11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55" name="テキスト プレースホルダー 386"/>
          <p:cNvSpPr>
            <a:spLocks noGrp="1"/>
          </p:cNvSpPr>
          <p:nvPr>
            <p:ph type="body" sz="quarter" idx="40" hasCustomPrompt="1"/>
          </p:nvPr>
        </p:nvSpPr>
        <p:spPr>
          <a:xfrm>
            <a:off x="2071882" y="2129427"/>
            <a:ext cx="1407341" cy="1610030"/>
          </a:xfrm>
        </p:spPr>
        <p:txBody>
          <a:bodyPr>
            <a:normAutofit/>
          </a:bodyPr>
          <a:lstStyle>
            <a:lvl1pPr marL="0" marR="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sz="900">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r>
              <a:rPr kumimoji="1" lang="en-US" altLang="ja-JP" dirty="0">
                <a:latin typeface="メイリオ" panose="020B0604030504040204" pitchFamily="50" charset="-128"/>
                <a:ea typeface="メイリオ" panose="020B0604030504040204" pitchFamily="50" charset="-128"/>
                <a:cs typeface="メイリオ" panose="020B0604030504040204" pitchFamily="50" charset="-128"/>
              </a:rPr>
              <a:t>100</a:t>
            </a:r>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文字程度：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a:t>
            </a:r>
            <a:endParaRPr kumimoji="1" lang="ja-JP" altLang="en-US" dirty="0"/>
          </a:p>
        </p:txBody>
      </p:sp>
      <p:sp>
        <p:nvSpPr>
          <p:cNvPr id="53" name="テキスト プレースホルダー 19"/>
          <p:cNvSpPr>
            <a:spLocks noGrp="1"/>
          </p:cNvSpPr>
          <p:nvPr>
            <p:ph type="body" sz="quarter" idx="38" hasCustomPrompt="1"/>
          </p:nvPr>
        </p:nvSpPr>
        <p:spPr>
          <a:xfrm>
            <a:off x="705561" y="1766435"/>
            <a:ext cx="2773662" cy="381000"/>
          </a:xfrm>
        </p:spPr>
        <p:txBody>
          <a:bodyPr>
            <a:noAutofit/>
          </a:bodyPr>
          <a:lstStyle>
            <a:lvl1pPr marL="0" indent="0" algn="ctr">
              <a:buNone/>
              <a:defRPr sz="1600" b="1">
                <a:solidFill>
                  <a:srgbClr val="462300"/>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タイトルを入れましょう</a:t>
            </a:r>
          </a:p>
        </p:txBody>
      </p:sp>
      <p:sp>
        <p:nvSpPr>
          <p:cNvPr id="74" name="図プレースホルダー 16"/>
          <p:cNvSpPr>
            <a:spLocks noGrp="1"/>
          </p:cNvSpPr>
          <p:nvPr>
            <p:ph type="pic" sz="quarter" idx="41" hasCustomPrompt="1"/>
          </p:nvPr>
        </p:nvSpPr>
        <p:spPr>
          <a:xfrm>
            <a:off x="2190582" y="4738241"/>
            <a:ext cx="1276561" cy="1601556"/>
          </a:xfrm>
          <a:blipFill dpi="0" rotWithShape="1">
            <a:blip r:embed="rId4"/>
            <a:srcRect/>
            <a:tile tx="0" ty="0" sx="100000" sy="100000" flip="none" algn="ctr"/>
          </a:blipFill>
        </p:spPr>
        <p:txBody>
          <a:bodyPr tIns="432000">
            <a:normAutofit/>
          </a:bodyPr>
          <a:lstStyle>
            <a:lvl1pPr marL="0" indent="0" algn="ctr">
              <a:buNone/>
              <a:defRPr sz="11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75" name="テキスト プレースホルダー 386"/>
          <p:cNvSpPr>
            <a:spLocks noGrp="1"/>
          </p:cNvSpPr>
          <p:nvPr>
            <p:ph type="body" sz="quarter" idx="42" hasCustomPrompt="1"/>
          </p:nvPr>
        </p:nvSpPr>
        <p:spPr>
          <a:xfrm>
            <a:off x="705560" y="4730821"/>
            <a:ext cx="1407341" cy="1610030"/>
          </a:xfrm>
        </p:spPr>
        <p:txBody>
          <a:bodyPr>
            <a:normAutofit/>
          </a:bodyPr>
          <a:lstStyle>
            <a:lvl1pPr marL="0" marR="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sz="900">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r>
              <a:rPr kumimoji="1" lang="en-US" altLang="ja-JP" dirty="0">
                <a:latin typeface="メイリオ" panose="020B0604030504040204" pitchFamily="50" charset="-128"/>
                <a:ea typeface="メイリオ" panose="020B0604030504040204" pitchFamily="50" charset="-128"/>
                <a:cs typeface="メイリオ" panose="020B0604030504040204" pitchFamily="50" charset="-128"/>
              </a:rPr>
              <a:t>100</a:t>
            </a:r>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文字程度：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a:t>
            </a:r>
            <a:endParaRPr kumimoji="1" lang="ja-JP" altLang="en-US" dirty="0"/>
          </a:p>
        </p:txBody>
      </p:sp>
      <p:sp>
        <p:nvSpPr>
          <p:cNvPr id="92" name="テキスト プレースホルダー 19"/>
          <p:cNvSpPr>
            <a:spLocks noGrp="1"/>
          </p:cNvSpPr>
          <p:nvPr>
            <p:ph type="body" sz="quarter" idx="43" hasCustomPrompt="1"/>
          </p:nvPr>
        </p:nvSpPr>
        <p:spPr>
          <a:xfrm>
            <a:off x="705561" y="4367829"/>
            <a:ext cx="2773662" cy="381000"/>
          </a:xfrm>
        </p:spPr>
        <p:txBody>
          <a:bodyPr>
            <a:noAutofit/>
          </a:bodyPr>
          <a:lstStyle>
            <a:lvl1pPr marL="0" indent="0" algn="ctr">
              <a:buNone/>
              <a:defRPr sz="1600" b="1">
                <a:solidFill>
                  <a:srgbClr val="462300"/>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タイトルを入れましょう</a:t>
            </a:r>
          </a:p>
        </p:txBody>
      </p:sp>
      <p:sp>
        <p:nvSpPr>
          <p:cNvPr id="109" name="テキスト プレースホルダー 19"/>
          <p:cNvSpPr>
            <a:spLocks noGrp="1"/>
          </p:cNvSpPr>
          <p:nvPr>
            <p:ph type="body" sz="quarter" idx="44" hasCustomPrompt="1"/>
          </p:nvPr>
        </p:nvSpPr>
        <p:spPr>
          <a:xfrm>
            <a:off x="4028009" y="1766435"/>
            <a:ext cx="2773662" cy="381000"/>
          </a:xfrm>
        </p:spPr>
        <p:txBody>
          <a:bodyPr>
            <a:noAutofit/>
          </a:bodyPr>
          <a:lstStyle>
            <a:lvl1pPr marL="0" indent="0" algn="ctr">
              <a:buNone/>
              <a:defRPr sz="1600" b="1">
                <a:solidFill>
                  <a:srgbClr val="462300"/>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タイトルを入れましょう</a:t>
            </a:r>
          </a:p>
        </p:txBody>
      </p:sp>
      <p:sp>
        <p:nvSpPr>
          <p:cNvPr id="110" name="図プレースホルダー 16"/>
          <p:cNvSpPr>
            <a:spLocks noGrp="1"/>
          </p:cNvSpPr>
          <p:nvPr>
            <p:ph type="pic" sz="quarter" idx="45" hasCustomPrompt="1"/>
          </p:nvPr>
        </p:nvSpPr>
        <p:spPr>
          <a:xfrm>
            <a:off x="4012603" y="2136846"/>
            <a:ext cx="2815510" cy="1977953"/>
          </a:xfrm>
          <a:blipFill dpi="0" rotWithShape="1">
            <a:blip r:embed="rId5"/>
            <a:srcRect/>
            <a:tile tx="0" ty="0" sx="100000" sy="100000" flip="none" algn="ctr"/>
          </a:blipFill>
        </p:spPr>
        <p:txBody>
          <a:bodyPr tIns="576000">
            <a:normAutofit/>
          </a:bodyPr>
          <a:lstStyle>
            <a:lvl1pPr marL="0" indent="0" algn="ctr">
              <a:buNone/>
              <a:defRPr sz="11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111" name="テキスト プレースホルダー 386"/>
          <p:cNvSpPr>
            <a:spLocks noGrp="1"/>
          </p:cNvSpPr>
          <p:nvPr>
            <p:ph type="body" sz="quarter" idx="46" hasCustomPrompt="1"/>
          </p:nvPr>
        </p:nvSpPr>
        <p:spPr>
          <a:xfrm>
            <a:off x="4008719" y="4222286"/>
            <a:ext cx="2819394" cy="959314"/>
          </a:xfrm>
        </p:spPr>
        <p:txBody>
          <a:bodyPr>
            <a:normAutofit/>
          </a:bodyPr>
          <a:lstStyle>
            <a:lvl1pPr marL="0" marR="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sz="900">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r>
              <a:rPr kumimoji="1" lang="en-US" altLang="ja-JP" dirty="0">
                <a:latin typeface="メイリオ" panose="020B0604030504040204" pitchFamily="50" charset="-128"/>
                <a:ea typeface="メイリオ" panose="020B0604030504040204" pitchFamily="50" charset="-128"/>
                <a:cs typeface="メイリオ" panose="020B0604030504040204" pitchFamily="50" charset="-128"/>
              </a:rPr>
              <a:t>120</a:t>
            </a:r>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文字程度：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a:t>
            </a:r>
            <a:endParaRPr kumimoji="1" lang="ja-JP" altLang="en-US" dirty="0"/>
          </a:p>
        </p:txBody>
      </p:sp>
      <p:sp>
        <p:nvSpPr>
          <p:cNvPr id="112" name="図プレースホルダー 16"/>
          <p:cNvSpPr>
            <a:spLocks noGrp="1"/>
          </p:cNvSpPr>
          <p:nvPr>
            <p:ph type="pic" sz="quarter" idx="47" hasCustomPrompt="1"/>
          </p:nvPr>
        </p:nvSpPr>
        <p:spPr>
          <a:xfrm>
            <a:off x="4006620" y="5181600"/>
            <a:ext cx="1197485" cy="1197485"/>
          </a:xfrm>
          <a:prstGeom prst="ellipse">
            <a:avLst/>
          </a:prstGeom>
          <a:blipFill dpi="0" rotWithShape="1">
            <a:blip r:embed="rId2"/>
            <a:srcRect/>
            <a:tile tx="0" ty="0" sx="100000" sy="100000" flip="none" algn="ctr"/>
          </a:blipFill>
        </p:spPr>
        <p:txBody>
          <a:bodyPr tIns="0">
            <a:normAutofit/>
          </a:bodyPr>
          <a:lstStyle>
            <a:lvl1pPr marL="0" indent="0" algn="ctr">
              <a:buNone/>
              <a:defRPr sz="11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113" name="テキスト プレースホルダー 386"/>
          <p:cNvSpPr>
            <a:spLocks noGrp="1"/>
          </p:cNvSpPr>
          <p:nvPr>
            <p:ph type="body" sz="quarter" idx="48" hasCustomPrompt="1"/>
          </p:nvPr>
        </p:nvSpPr>
        <p:spPr>
          <a:xfrm>
            <a:off x="5251231" y="5359402"/>
            <a:ext cx="1576882" cy="959314"/>
          </a:xfrm>
        </p:spPr>
        <p:txBody>
          <a:bodyPr>
            <a:normAutofit/>
          </a:bodyPr>
          <a:lstStyle>
            <a:lvl1pPr marL="0" marR="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sz="900">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r>
              <a:rPr kumimoji="1" lang="en-US" altLang="ja-JP" dirty="0">
                <a:latin typeface="メイリオ" panose="020B0604030504040204" pitchFamily="50" charset="-128"/>
                <a:ea typeface="メイリオ" panose="020B0604030504040204" pitchFamily="50" charset="-128"/>
                <a:cs typeface="メイリオ" panose="020B0604030504040204" pitchFamily="50" charset="-128"/>
              </a:rPr>
              <a:t>82</a:t>
            </a:r>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文字程度：ここに文章を入れましょう。ここに文章を入れましょう。ここに文章を入れましょう。ここに文章を入れましょう。ここに文章を入れましょう。ここに文章を入れましょう。</a:t>
            </a:r>
            <a:endParaRPr kumimoji="1" lang="ja-JP" altLang="en-US" dirty="0"/>
          </a:p>
        </p:txBody>
      </p:sp>
      <p:sp>
        <p:nvSpPr>
          <p:cNvPr id="345" name="テキスト プレースホルダー 19"/>
          <p:cNvSpPr>
            <a:spLocks noGrp="1"/>
          </p:cNvSpPr>
          <p:nvPr>
            <p:ph type="body" sz="quarter" idx="49" hasCustomPrompt="1"/>
          </p:nvPr>
        </p:nvSpPr>
        <p:spPr>
          <a:xfrm>
            <a:off x="3729059" y="9070040"/>
            <a:ext cx="2062142" cy="381000"/>
          </a:xfrm>
        </p:spPr>
        <p:txBody>
          <a:bodyPr>
            <a:noAutofit/>
          </a:bodyPr>
          <a:lstStyle>
            <a:lvl1pPr marL="0" indent="0" algn="l">
              <a:buNone/>
              <a:defRPr sz="12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タイトルを入れましょう</a:t>
            </a:r>
          </a:p>
        </p:txBody>
      </p:sp>
      <p:sp>
        <p:nvSpPr>
          <p:cNvPr id="381" name="テキスト プレースホルダー 19"/>
          <p:cNvSpPr>
            <a:spLocks noGrp="1"/>
          </p:cNvSpPr>
          <p:nvPr>
            <p:ph type="body" sz="quarter" idx="30" hasCustomPrompt="1"/>
          </p:nvPr>
        </p:nvSpPr>
        <p:spPr>
          <a:xfrm>
            <a:off x="357228" y="7071445"/>
            <a:ext cx="4170636" cy="499915"/>
          </a:xfrm>
        </p:spPr>
        <p:txBody>
          <a:bodyPr>
            <a:noAutofit/>
          </a:bodyPr>
          <a:lstStyle>
            <a:lvl1pPr marL="0" indent="0">
              <a:buNone/>
              <a:defRPr sz="2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タイトルを入れましょう</a:t>
            </a:r>
          </a:p>
        </p:txBody>
      </p:sp>
      <p:sp>
        <p:nvSpPr>
          <p:cNvPr id="228" name="テキスト プレースホルダー 386"/>
          <p:cNvSpPr>
            <a:spLocks noGrp="1"/>
          </p:cNvSpPr>
          <p:nvPr>
            <p:ph type="body" sz="quarter" idx="50" hasCustomPrompt="1"/>
          </p:nvPr>
        </p:nvSpPr>
        <p:spPr>
          <a:xfrm>
            <a:off x="553231" y="1053083"/>
            <a:ext cx="6443936" cy="576645"/>
          </a:xfrm>
        </p:spPr>
        <p:txBody>
          <a:bodyPr>
            <a:normAutofit/>
          </a:bodyPr>
          <a:lstStyle>
            <a:lvl1pPr marL="0" marR="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sz="1050">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r>
              <a:rPr kumimoji="1" lang="en-US" altLang="ja-JP" dirty="0">
                <a:latin typeface="メイリオ" panose="020B0604030504040204" pitchFamily="50" charset="-128"/>
                <a:ea typeface="メイリオ" panose="020B0604030504040204" pitchFamily="50" charset="-128"/>
                <a:cs typeface="メイリオ" panose="020B0604030504040204" pitchFamily="50" charset="-128"/>
              </a:rPr>
              <a:t>82</a:t>
            </a:r>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文字程度：ここに文章を入れましょう。ここに文章を入れましょう。ここに文章を入れましょう。ここに文章を入れましょう。ここに文章を入れましょう。</a:t>
            </a:r>
            <a:endParaRPr kumimoji="1" lang="ja-JP" altLang="en-US" dirty="0"/>
          </a:p>
        </p:txBody>
      </p:sp>
      <p:sp>
        <p:nvSpPr>
          <p:cNvPr id="23" name="テキスト プレースホルダー 19"/>
          <p:cNvSpPr>
            <a:spLocks noGrp="1"/>
          </p:cNvSpPr>
          <p:nvPr>
            <p:ph type="body" sz="quarter" idx="56" hasCustomPrompt="1"/>
          </p:nvPr>
        </p:nvSpPr>
        <p:spPr>
          <a:xfrm>
            <a:off x="418681" y="9054534"/>
            <a:ext cx="2794248" cy="406671"/>
          </a:xfrm>
          <a:noFill/>
        </p:spPr>
        <p:txBody>
          <a:bodyPr>
            <a:noAutofit/>
          </a:bodyPr>
          <a:lstStyle>
            <a:lvl1pPr marL="0" indent="0" algn="l">
              <a:buNone/>
              <a:defRPr sz="1800" b="1" cap="none" spc="0">
                <a:ln w="6350">
                  <a:noFill/>
                </a:ln>
                <a:solidFill>
                  <a:srgbClr val="2E75B6"/>
                </a:solidFill>
                <a:effectLst/>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タイトルを入れましょう</a:t>
            </a:r>
          </a:p>
        </p:txBody>
      </p:sp>
    </p:spTree>
    <p:extLst>
      <p:ext uri="{BB962C8B-B14F-4D97-AF65-F5344CB8AC3E}">
        <p14:creationId xmlns:p14="http://schemas.microsoft.com/office/powerpoint/2010/main" val="2260750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8" name="図プレースホルダー 16"/>
          <p:cNvSpPr>
            <a:spLocks noGrp="1"/>
          </p:cNvSpPr>
          <p:nvPr>
            <p:ph type="pic" sz="quarter" idx="29" hasCustomPrompt="1"/>
          </p:nvPr>
        </p:nvSpPr>
        <p:spPr>
          <a:xfrm>
            <a:off x="4451862" y="1218833"/>
            <a:ext cx="1657591" cy="1854200"/>
          </a:xfrm>
          <a:prstGeom prst="ellipse">
            <a:avLst/>
          </a:prstGeom>
          <a:blipFill dpi="0" rotWithShape="1">
            <a:blip r:embed="rId2"/>
            <a:srcRect/>
            <a:tile tx="0" ty="0" sx="100000" sy="100000" flip="none" algn="ctr"/>
          </a:blipFill>
        </p:spPr>
        <p:txBody>
          <a:bodyPr tIns="360000">
            <a:normAutofit/>
          </a:bodyPr>
          <a:lstStyle>
            <a:lvl1pPr marL="0" indent="0" algn="ctr">
              <a:buNone/>
              <a:defRPr sz="11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9" name="縦書きテキスト プレースホルダー 29"/>
          <p:cNvSpPr>
            <a:spLocks noGrp="1"/>
          </p:cNvSpPr>
          <p:nvPr>
            <p:ph type="body" orient="vert" sz="quarter" idx="58" hasCustomPrompt="1"/>
          </p:nvPr>
        </p:nvSpPr>
        <p:spPr>
          <a:xfrm>
            <a:off x="6565436" y="1214072"/>
            <a:ext cx="587395" cy="1854200"/>
          </a:xfrm>
        </p:spPr>
        <p:txBody>
          <a:bodyPr vert="eaVert">
            <a:norm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sz="1600" b="1">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a:pPr>
            <a:r>
              <a:rPr kumimoji="1" lang="ja-JP" altLang="en-US" dirty="0"/>
              <a:t>タイトルを入れる</a:t>
            </a:r>
          </a:p>
        </p:txBody>
      </p:sp>
      <p:sp>
        <p:nvSpPr>
          <p:cNvPr id="3" name="縦書きテキスト プレースホルダー 2"/>
          <p:cNvSpPr>
            <a:spLocks noGrp="1"/>
          </p:cNvSpPr>
          <p:nvPr>
            <p:ph type="body" orient="vert" sz="quarter" idx="60" hasCustomPrompt="1"/>
          </p:nvPr>
        </p:nvSpPr>
        <p:spPr>
          <a:xfrm>
            <a:off x="6133636" y="1214071"/>
            <a:ext cx="571500" cy="1854200"/>
          </a:xfrm>
        </p:spPr>
        <p:txBody>
          <a:bodyPr vert="eaVert">
            <a:normAutofit/>
          </a:bodyPr>
          <a:lstStyle>
            <a:lvl1pPr marL="0" indent="0" algn="r">
              <a:buNone/>
              <a:defRPr sz="1400" b="1">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r">
              <a:defRPr/>
            </a:lvl2pPr>
            <a:lvl3pPr algn="r">
              <a:defRPr/>
            </a:lvl3pPr>
            <a:lvl4pPr algn="r">
              <a:defRPr/>
            </a:lvl4pPr>
            <a:lvl5pPr algn="r">
              <a:defRPr/>
            </a:lvl5pPr>
          </a:lstStyle>
          <a:p>
            <a:pPr lvl="0"/>
            <a:r>
              <a:rPr kumimoji="1" lang="ja-JP" altLang="en-US" dirty="0"/>
              <a:t>学校長　鈴木健太</a:t>
            </a:r>
          </a:p>
        </p:txBody>
      </p:sp>
      <p:sp>
        <p:nvSpPr>
          <p:cNvPr id="7" name="縦書きテキスト プレースホルダー 29"/>
          <p:cNvSpPr>
            <a:spLocks noGrp="1"/>
          </p:cNvSpPr>
          <p:nvPr>
            <p:ph type="body" orient="vert" sz="quarter" idx="61" hasCustomPrompt="1"/>
          </p:nvPr>
        </p:nvSpPr>
        <p:spPr>
          <a:xfrm>
            <a:off x="217115" y="1199785"/>
            <a:ext cx="4103819" cy="1924075"/>
          </a:xfrm>
        </p:spPr>
        <p:txBody>
          <a:bodyPr vert="eaVert">
            <a:norm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sz="1100" baseline="0">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a:pPr>
            <a:r>
              <a:rPr kumimoji="1" lang="en-US" altLang="ja-JP" dirty="0"/>
              <a:t>2 8 8</a:t>
            </a:r>
            <a:r>
              <a:rPr kumimoji="1" lang="ja-JP" altLang="en-US" dirty="0"/>
              <a:t>文字程度：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a:t>
            </a:r>
          </a:p>
          <a:p>
            <a:pPr marL="0" marR="0" lvl="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a:pPr>
            <a:endParaRPr kumimoji="1" lang="ja-JP" altLang="en-US" dirty="0"/>
          </a:p>
          <a:p>
            <a:pPr marL="0" marR="0" lvl="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a:pPr>
            <a:endParaRPr kumimoji="1" lang="ja-JP" altLang="en-US" dirty="0"/>
          </a:p>
        </p:txBody>
      </p:sp>
      <p:sp>
        <p:nvSpPr>
          <p:cNvPr id="15" name="図プレースホルダー 16"/>
          <p:cNvSpPr>
            <a:spLocks noGrp="1"/>
          </p:cNvSpPr>
          <p:nvPr>
            <p:ph type="pic" sz="quarter" idx="66" hasCustomPrompt="1"/>
          </p:nvPr>
        </p:nvSpPr>
        <p:spPr>
          <a:xfrm>
            <a:off x="278551" y="3873130"/>
            <a:ext cx="3565055" cy="2000950"/>
          </a:xfrm>
          <a:prstGeom prst="rect">
            <a:avLst/>
          </a:prstGeom>
          <a:blipFill dpi="0" rotWithShape="1">
            <a:blip r:embed="rId3"/>
            <a:srcRect/>
            <a:tile tx="0" ty="0" sx="100000" sy="100000" flip="none" algn="ctr"/>
          </a:blipFill>
        </p:spPr>
        <p:txBody>
          <a:bodyPr tIns="360000">
            <a:normAutofit/>
          </a:bodyPr>
          <a:lstStyle>
            <a:lvl1pPr marL="0" indent="0" algn="ctr">
              <a:buNone/>
              <a:defRPr sz="11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16" name="テキスト プレースホルダー 14"/>
          <p:cNvSpPr>
            <a:spLocks noGrp="1"/>
          </p:cNvSpPr>
          <p:nvPr>
            <p:ph type="body" sz="quarter" idx="14" hasCustomPrompt="1"/>
          </p:nvPr>
        </p:nvSpPr>
        <p:spPr>
          <a:xfrm>
            <a:off x="368300" y="3473783"/>
            <a:ext cx="6827967" cy="442710"/>
          </a:xfrm>
        </p:spPr>
        <p:txBody>
          <a:bodyPr>
            <a:normAutofit/>
          </a:bodyPr>
          <a:lstStyle>
            <a:lvl1pPr marL="0" indent="0" algn="ctr">
              <a:buNone/>
              <a:defRPr sz="2000" b="1" cap="none" spc="0">
                <a:ln w="9525">
                  <a:noFill/>
                  <a:prstDash val="solid"/>
                </a:ln>
                <a:solidFill>
                  <a:schemeClr val="bg1"/>
                </a:solidFill>
                <a:effectLst>
                  <a:outerShdw blurRad="12700" dist="38100" dir="2700000" algn="tl" rotWithShape="0">
                    <a:schemeClr val="bg1">
                      <a:lumMod val="50000"/>
                    </a:schemeClr>
                  </a:outerShdw>
                </a:effectLst>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新しく就任された先生方の紹介</a:t>
            </a:r>
          </a:p>
        </p:txBody>
      </p:sp>
      <p:sp>
        <p:nvSpPr>
          <p:cNvPr id="19" name="テキスト プレースホルダー 386"/>
          <p:cNvSpPr>
            <a:spLocks noGrp="1"/>
          </p:cNvSpPr>
          <p:nvPr>
            <p:ph type="body" sz="quarter" idx="52" hasCustomPrompt="1"/>
          </p:nvPr>
        </p:nvSpPr>
        <p:spPr>
          <a:xfrm>
            <a:off x="4229100" y="4025529"/>
            <a:ext cx="2967167" cy="1936750"/>
          </a:xfrm>
        </p:spPr>
        <p:txBody>
          <a:bodyPr>
            <a:normAutofit/>
          </a:bodyPr>
          <a:lstStyle>
            <a:lvl1pPr marL="0" marR="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sz="1200" b="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r>
              <a:rPr kumimoji="1" lang="en-US" altLang="ja-JP" dirty="0">
                <a:latin typeface="メイリオ" panose="020B0604030504040204" pitchFamily="50" charset="-128"/>
                <a:ea typeface="メイリオ" panose="020B0604030504040204" pitchFamily="50" charset="-128"/>
                <a:cs typeface="メイリオ" panose="020B0604030504040204" pitchFamily="50" charset="-128"/>
              </a:rPr>
              <a:t>130</a:t>
            </a:r>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文字程度：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a:t>
            </a:r>
            <a:endParaRPr kumimoji="1" lang="ja-JP" altLang="en-US" dirty="0"/>
          </a:p>
        </p:txBody>
      </p:sp>
      <p:sp>
        <p:nvSpPr>
          <p:cNvPr id="23" name="図プレースホルダー 16"/>
          <p:cNvSpPr>
            <a:spLocks noGrp="1"/>
          </p:cNvSpPr>
          <p:nvPr>
            <p:ph type="pic" sz="quarter" idx="67" hasCustomPrompt="1"/>
          </p:nvPr>
        </p:nvSpPr>
        <p:spPr>
          <a:xfrm>
            <a:off x="4451862" y="8340021"/>
            <a:ext cx="1657591" cy="1854200"/>
          </a:xfrm>
          <a:prstGeom prst="ellipse">
            <a:avLst/>
          </a:prstGeom>
          <a:blipFill dpi="0" rotWithShape="1">
            <a:blip r:embed="rId4"/>
            <a:srcRect/>
            <a:tile tx="0" ty="0" sx="100000" sy="100000" flip="none" algn="ctr"/>
          </a:blipFill>
        </p:spPr>
        <p:txBody>
          <a:bodyPr tIns="360000">
            <a:normAutofit/>
          </a:bodyPr>
          <a:lstStyle>
            <a:lvl1pPr marL="0" indent="0" algn="ctr">
              <a:buNone/>
              <a:defRPr sz="11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24" name="縦書きテキスト プレースホルダー 29"/>
          <p:cNvSpPr>
            <a:spLocks noGrp="1"/>
          </p:cNvSpPr>
          <p:nvPr>
            <p:ph type="body" orient="vert" sz="quarter" idx="68" hasCustomPrompt="1"/>
          </p:nvPr>
        </p:nvSpPr>
        <p:spPr>
          <a:xfrm>
            <a:off x="6565436" y="8335260"/>
            <a:ext cx="587395" cy="1854200"/>
          </a:xfrm>
        </p:spPr>
        <p:txBody>
          <a:bodyPr vert="eaVert">
            <a:norm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sz="1600" b="1">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a:pPr>
            <a:r>
              <a:rPr kumimoji="1" lang="ja-JP" altLang="en-US" dirty="0"/>
              <a:t>タイトルを入れる</a:t>
            </a:r>
          </a:p>
        </p:txBody>
      </p:sp>
      <p:sp>
        <p:nvSpPr>
          <p:cNvPr id="25" name="縦書きテキスト プレースホルダー 2"/>
          <p:cNvSpPr>
            <a:spLocks noGrp="1"/>
          </p:cNvSpPr>
          <p:nvPr>
            <p:ph type="body" orient="vert" sz="quarter" idx="69" hasCustomPrompt="1"/>
          </p:nvPr>
        </p:nvSpPr>
        <p:spPr>
          <a:xfrm>
            <a:off x="6133636" y="8335259"/>
            <a:ext cx="571500" cy="1854200"/>
          </a:xfrm>
        </p:spPr>
        <p:txBody>
          <a:bodyPr vert="eaVert">
            <a:normAutofit/>
          </a:bodyPr>
          <a:lstStyle>
            <a:lvl1pPr marL="0" indent="0" algn="r">
              <a:buNone/>
              <a:defRPr sz="1400" b="1">
                <a:solidFill>
                  <a:schemeClr val="accent2">
                    <a:lumMod val="50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lgn="r">
              <a:defRPr/>
            </a:lvl2pPr>
            <a:lvl3pPr algn="r">
              <a:defRPr/>
            </a:lvl3pPr>
            <a:lvl4pPr algn="r">
              <a:defRPr/>
            </a:lvl4pPr>
            <a:lvl5pPr algn="r">
              <a:defRPr/>
            </a:lvl5pPr>
          </a:lstStyle>
          <a:p>
            <a:pPr lvl="0"/>
            <a:r>
              <a:rPr kumimoji="1" lang="ja-JP" altLang="en-US" dirty="0"/>
              <a:t>会長　舞黒 そう太</a:t>
            </a:r>
          </a:p>
        </p:txBody>
      </p:sp>
      <p:sp>
        <p:nvSpPr>
          <p:cNvPr id="26" name="縦書きテキスト プレースホルダー 29"/>
          <p:cNvSpPr>
            <a:spLocks noGrp="1"/>
          </p:cNvSpPr>
          <p:nvPr>
            <p:ph type="body" orient="vert" sz="quarter" idx="70" hasCustomPrompt="1"/>
          </p:nvPr>
        </p:nvSpPr>
        <p:spPr>
          <a:xfrm>
            <a:off x="217115" y="8320974"/>
            <a:ext cx="4103819" cy="1933476"/>
          </a:xfrm>
        </p:spPr>
        <p:txBody>
          <a:bodyPr vert="eaVert">
            <a:norm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sz="1100" baseline="0">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a:pPr>
            <a:r>
              <a:rPr kumimoji="1" lang="en-US" altLang="ja-JP" dirty="0"/>
              <a:t>2 8 8</a:t>
            </a:r>
            <a:r>
              <a:rPr kumimoji="1" lang="ja-JP" altLang="en-US" dirty="0"/>
              <a:t>文字程度：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a:t>
            </a:r>
          </a:p>
          <a:p>
            <a:pPr marL="0" marR="0" lvl="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a:pPr>
            <a:endParaRPr kumimoji="1" lang="ja-JP" altLang="en-US" dirty="0"/>
          </a:p>
          <a:p>
            <a:pPr marL="0" marR="0" lvl="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a:pPr>
            <a:endParaRPr kumimoji="1" lang="ja-JP" altLang="en-US" dirty="0"/>
          </a:p>
        </p:txBody>
      </p:sp>
      <p:sp>
        <p:nvSpPr>
          <p:cNvPr id="27" name="図プレースホルダー 16"/>
          <p:cNvSpPr>
            <a:spLocks noGrp="1"/>
          </p:cNvSpPr>
          <p:nvPr>
            <p:ph type="pic" sz="quarter" idx="71" hasCustomPrompt="1"/>
          </p:nvPr>
        </p:nvSpPr>
        <p:spPr>
          <a:xfrm>
            <a:off x="4074442" y="6149601"/>
            <a:ext cx="3187927" cy="1856315"/>
          </a:xfrm>
          <a:prstGeom prst="rect">
            <a:avLst/>
          </a:prstGeom>
          <a:blipFill dpi="0" rotWithShape="1">
            <a:blip r:embed="rId2"/>
            <a:srcRect/>
            <a:tile tx="0" ty="0" sx="100000" sy="100000" flip="none" algn="ctr"/>
          </a:blipFill>
        </p:spPr>
        <p:txBody>
          <a:bodyPr tIns="360000">
            <a:normAutofit/>
          </a:bodyPr>
          <a:lstStyle>
            <a:lvl1pPr marL="0" indent="0" algn="ctr">
              <a:buNone/>
              <a:defRPr sz="11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34" name="テキスト プレースホルダー 14"/>
          <p:cNvSpPr>
            <a:spLocks noGrp="1"/>
          </p:cNvSpPr>
          <p:nvPr>
            <p:ph type="body" sz="quarter" idx="73" hasCustomPrompt="1"/>
          </p:nvPr>
        </p:nvSpPr>
        <p:spPr>
          <a:xfrm>
            <a:off x="241029" y="6213102"/>
            <a:ext cx="3602578" cy="442710"/>
          </a:xfrm>
        </p:spPr>
        <p:txBody>
          <a:bodyPr>
            <a:normAutofit/>
          </a:bodyPr>
          <a:lstStyle>
            <a:lvl1pPr marL="0" indent="0" algn="ctr">
              <a:buNone/>
              <a:defRPr sz="2000" b="1" cap="none" spc="0">
                <a:ln w="9525">
                  <a:noFill/>
                  <a:prstDash val="solid"/>
                </a:ln>
                <a:solidFill>
                  <a:schemeClr val="bg1"/>
                </a:solidFill>
                <a:effectLst>
                  <a:outerShdw blurRad="12700" dist="38100" dir="2700000" algn="tl" rotWithShape="0">
                    <a:schemeClr val="bg1">
                      <a:lumMod val="50000"/>
                    </a:schemeClr>
                  </a:outerShdw>
                </a:effectLst>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en-US" altLang="zh-TW" dirty="0"/>
              <a:t>00</a:t>
            </a:r>
            <a:r>
              <a:rPr kumimoji="1" lang="zh-TW" altLang="en-US" dirty="0"/>
              <a:t>年度 </a:t>
            </a:r>
            <a:r>
              <a:rPr kumimoji="1" lang="en-US" altLang="zh-TW" dirty="0"/>
              <a:t>PTA</a:t>
            </a:r>
            <a:r>
              <a:rPr kumimoji="1" lang="zh-TW" altLang="en-US" dirty="0"/>
              <a:t>役員紹介</a:t>
            </a:r>
          </a:p>
        </p:txBody>
      </p:sp>
      <p:sp>
        <p:nvSpPr>
          <p:cNvPr id="39" name="テキスト プレースホルダー 386"/>
          <p:cNvSpPr>
            <a:spLocks noGrp="1"/>
          </p:cNvSpPr>
          <p:nvPr>
            <p:ph type="body" sz="quarter" idx="74" hasCustomPrompt="1"/>
          </p:nvPr>
        </p:nvSpPr>
        <p:spPr>
          <a:xfrm>
            <a:off x="217115" y="6722498"/>
            <a:ext cx="3626492" cy="1344810"/>
          </a:xfrm>
        </p:spPr>
        <p:txBody>
          <a:bodyPr>
            <a:normAutofit/>
          </a:bodyPr>
          <a:lstStyle>
            <a:lvl1pPr marL="0" marR="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sz="1200" b="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r>
              <a:rPr kumimoji="1" lang="en-US" altLang="ja-JP" dirty="0">
                <a:latin typeface="メイリオ" panose="020B0604030504040204" pitchFamily="50" charset="-128"/>
                <a:ea typeface="メイリオ" panose="020B0604030504040204" pitchFamily="50" charset="-128"/>
                <a:cs typeface="メイリオ" panose="020B0604030504040204" pitchFamily="50" charset="-128"/>
              </a:rPr>
              <a:t>130</a:t>
            </a:r>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文字程度：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a:t>
            </a:r>
            <a:endParaRPr kumimoji="1" lang="ja-JP" altLang="en-US" dirty="0"/>
          </a:p>
        </p:txBody>
      </p:sp>
      <p:sp>
        <p:nvSpPr>
          <p:cNvPr id="30" name="テキスト プレースホルダー 14"/>
          <p:cNvSpPr>
            <a:spLocks noGrp="1"/>
          </p:cNvSpPr>
          <p:nvPr>
            <p:ph type="body" sz="quarter" idx="76" hasCustomPrompt="1"/>
          </p:nvPr>
        </p:nvSpPr>
        <p:spPr>
          <a:xfrm>
            <a:off x="2241552" y="334112"/>
            <a:ext cx="5020817" cy="482036"/>
          </a:xfrm>
        </p:spPr>
        <p:txBody>
          <a:bodyPr>
            <a:normAutofit/>
          </a:bodyPr>
          <a:lstStyle>
            <a:lvl1pPr marL="0" indent="0" algn="l">
              <a:buNone/>
              <a:defRPr sz="2400" b="1" cap="none" spc="0">
                <a:ln w="9525">
                  <a:noFill/>
                  <a:prstDash val="solid"/>
                </a:ln>
                <a:solidFill>
                  <a:schemeClr val="accent2">
                    <a:lumMod val="50000"/>
                  </a:schemeClr>
                </a:solidFill>
                <a:effectLst/>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ここにスローガンを入れましょう</a:t>
            </a:r>
            <a:endParaRPr kumimoji="1" lang="zh-TW" altLang="en-US" dirty="0"/>
          </a:p>
        </p:txBody>
      </p:sp>
      <p:sp>
        <p:nvSpPr>
          <p:cNvPr id="28" name="テキスト プレースホルダー 14"/>
          <p:cNvSpPr>
            <a:spLocks noGrp="1"/>
          </p:cNvSpPr>
          <p:nvPr>
            <p:ph type="body" sz="quarter" idx="75" hasCustomPrompt="1"/>
          </p:nvPr>
        </p:nvSpPr>
        <p:spPr>
          <a:xfrm>
            <a:off x="278551" y="276078"/>
            <a:ext cx="1444897" cy="614675"/>
          </a:xfrm>
        </p:spPr>
        <p:txBody>
          <a:bodyPr>
            <a:normAutofit/>
          </a:bodyPr>
          <a:lstStyle>
            <a:lvl1pPr marL="0" indent="0" algn="ctr">
              <a:buNone/>
              <a:defRPr sz="1600" b="1" cap="none" spc="0">
                <a:ln w="9525">
                  <a:noFill/>
                  <a:prstDash val="solid"/>
                </a:ln>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en-US" altLang="zh-TW" dirty="0"/>
              <a:t>00</a:t>
            </a:r>
            <a:r>
              <a:rPr kumimoji="1" lang="zh-TW" altLang="en-US" dirty="0"/>
              <a:t>年度 </a:t>
            </a:r>
            <a:r>
              <a:rPr kumimoji="1" lang="ja-JP" altLang="en-US" dirty="0"/>
              <a:t>　　　　　スローガン</a:t>
            </a:r>
            <a:endParaRPr kumimoji="1" lang="zh-TW" altLang="en-US" dirty="0"/>
          </a:p>
        </p:txBody>
      </p:sp>
    </p:spTree>
    <p:extLst>
      <p:ext uri="{BB962C8B-B14F-4D97-AF65-F5344CB8AC3E}">
        <p14:creationId xmlns:p14="http://schemas.microsoft.com/office/powerpoint/2010/main" val="4223022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20" name="テキスト プレースホルダー 386"/>
          <p:cNvSpPr>
            <a:spLocks noGrp="1"/>
          </p:cNvSpPr>
          <p:nvPr>
            <p:ph type="body" sz="quarter" idx="55" hasCustomPrompt="1"/>
          </p:nvPr>
        </p:nvSpPr>
        <p:spPr>
          <a:xfrm>
            <a:off x="3070446" y="8832725"/>
            <a:ext cx="2047651" cy="1587625"/>
          </a:xfrm>
        </p:spPr>
        <p:txBody>
          <a:bodyPr>
            <a:noAutofit/>
          </a:bodyPr>
          <a:lstStyle>
            <a:lvl1pPr marL="0" marR="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sz="1000">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r>
              <a:rPr kumimoji="1" lang="en-US" altLang="ja-JP" dirty="0">
                <a:latin typeface="メイリオ" panose="020B0604030504040204" pitchFamily="50" charset="-128"/>
                <a:ea typeface="メイリオ" panose="020B0604030504040204" pitchFamily="50" charset="-128"/>
                <a:cs typeface="メイリオ" panose="020B0604030504040204" pitchFamily="50" charset="-128"/>
              </a:rPr>
              <a:t>100</a:t>
            </a:r>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文字程度：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a:t>
            </a:r>
            <a:endParaRPr kumimoji="1" lang="ja-JP" altLang="en-US" dirty="0"/>
          </a:p>
        </p:txBody>
      </p:sp>
      <p:sp>
        <p:nvSpPr>
          <p:cNvPr id="21" name="図プレースホルダー 16"/>
          <p:cNvSpPr>
            <a:spLocks noGrp="1"/>
          </p:cNvSpPr>
          <p:nvPr>
            <p:ph type="pic" sz="quarter" idx="45" hasCustomPrompt="1"/>
          </p:nvPr>
        </p:nvSpPr>
        <p:spPr>
          <a:xfrm>
            <a:off x="5245096" y="7934984"/>
            <a:ext cx="1706962" cy="2272897"/>
          </a:xfrm>
          <a:prstGeom prst="rect">
            <a:avLst/>
          </a:prstGeom>
          <a:blipFill dpi="0" rotWithShape="1">
            <a:blip r:embed="rId2"/>
            <a:srcRect/>
            <a:tile tx="0" ty="0" sx="100000" sy="100000" flip="none" algn="ctr"/>
          </a:blipFill>
        </p:spPr>
        <p:txBody>
          <a:bodyPr tIns="612000">
            <a:normAutofit/>
          </a:bodyPr>
          <a:lstStyle>
            <a:lvl1pPr marL="0" indent="0" algn="ctr">
              <a:buNone/>
              <a:defRPr sz="1100">
                <a:solidFill>
                  <a:srgbClr val="FF0000"/>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写真を追加する</a:t>
            </a:r>
          </a:p>
        </p:txBody>
      </p:sp>
      <p:sp>
        <p:nvSpPr>
          <p:cNvPr id="23" name="テキスト プレースホルダー 19"/>
          <p:cNvSpPr>
            <a:spLocks noGrp="1"/>
          </p:cNvSpPr>
          <p:nvPr>
            <p:ph type="body" sz="quarter" idx="51" hasCustomPrompt="1"/>
          </p:nvPr>
        </p:nvSpPr>
        <p:spPr>
          <a:xfrm>
            <a:off x="2982073" y="8024695"/>
            <a:ext cx="2136024" cy="736448"/>
          </a:xfrm>
        </p:spPr>
        <p:txBody>
          <a:bodyPr>
            <a:noAutofit/>
          </a:bodyPr>
          <a:lstStyle>
            <a:lvl1pPr marL="0" indent="0" algn="l">
              <a:buNone/>
              <a:defRPr sz="1800" b="1" cap="none" spc="0">
                <a:ln w="6350">
                  <a:solidFill>
                    <a:schemeClr val="bg1"/>
                  </a:solid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ここにタイトルを入れましょう</a:t>
            </a:r>
          </a:p>
        </p:txBody>
      </p:sp>
      <p:sp>
        <p:nvSpPr>
          <p:cNvPr id="26" name="テキスト プレースホルダー 19"/>
          <p:cNvSpPr>
            <a:spLocks noGrp="1"/>
          </p:cNvSpPr>
          <p:nvPr>
            <p:ph type="body" sz="quarter" idx="56" hasCustomPrompt="1"/>
          </p:nvPr>
        </p:nvSpPr>
        <p:spPr>
          <a:xfrm>
            <a:off x="388901" y="7821584"/>
            <a:ext cx="2191906" cy="662016"/>
          </a:xfrm>
          <a:noFill/>
        </p:spPr>
        <p:txBody>
          <a:bodyPr>
            <a:noAutofit/>
          </a:bodyPr>
          <a:lstStyle>
            <a:lvl1pPr marL="0" indent="0" algn="l">
              <a:buNone/>
              <a:defRPr sz="1800" b="1" cap="none" spc="0">
                <a:ln w="6350">
                  <a:noFill/>
                </a:ln>
                <a:solidFill>
                  <a:srgbClr val="2E75B6"/>
                </a:solidFill>
                <a:effectLst/>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ここにタイトルを入れましょう</a:t>
            </a:r>
          </a:p>
        </p:txBody>
      </p:sp>
      <p:sp>
        <p:nvSpPr>
          <p:cNvPr id="29" name="テキスト プレースホルダー 386"/>
          <p:cNvSpPr>
            <a:spLocks noGrp="1"/>
          </p:cNvSpPr>
          <p:nvPr>
            <p:ph type="body" sz="quarter" idx="52" hasCustomPrompt="1"/>
          </p:nvPr>
        </p:nvSpPr>
        <p:spPr>
          <a:xfrm>
            <a:off x="388902" y="8483600"/>
            <a:ext cx="2191906" cy="1936750"/>
          </a:xfrm>
        </p:spPr>
        <p:txBody>
          <a:bodyPr vert="horz" lIns="91440" tIns="45720" rIns="91440" bIns="45720" rtlCol="0">
            <a:noAutofit/>
          </a:bodyPr>
          <a:lstStyle>
            <a:lvl1pPr marL="0" marR="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r>
              <a:rPr kumimoji="1" lang="en-US" altLang="ja-JP" dirty="0">
                <a:latin typeface="メイリオ" panose="020B0604030504040204" pitchFamily="50" charset="-128"/>
                <a:ea typeface="メイリオ" panose="020B0604030504040204" pitchFamily="50" charset="-128"/>
                <a:cs typeface="メイリオ" panose="020B0604030504040204" pitchFamily="50" charset="-128"/>
              </a:rPr>
              <a:t>150</a:t>
            </a:r>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文字程度：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ここに文章を入れましょう</a:t>
            </a:r>
            <a:endParaRPr kumimoji="1" lang="ja-JP" altLang="en-US" dirty="0"/>
          </a:p>
          <a:p>
            <a:pPr marL="0" marR="0" lvl="0" indent="0" defTabSz="1007943" fontAlgn="auto">
              <a:spcBef>
                <a:spcPts val="1102"/>
              </a:spcBef>
              <a:spcAft>
                <a:spcPts val="0"/>
              </a:spcAft>
              <a:buClrTx/>
              <a:buSzTx/>
              <a:buNone/>
              <a:tabLst/>
            </a:pPr>
            <a:endParaRPr kumimoji="1" lang="ja-JP" altLang="en-US" dirty="0"/>
          </a:p>
        </p:txBody>
      </p:sp>
      <p:sp>
        <p:nvSpPr>
          <p:cNvPr id="30" name="テキスト プレースホルダー 19"/>
          <p:cNvSpPr>
            <a:spLocks noGrp="1"/>
          </p:cNvSpPr>
          <p:nvPr>
            <p:ph type="body" sz="quarter" idx="34" hasCustomPrompt="1"/>
          </p:nvPr>
        </p:nvSpPr>
        <p:spPr>
          <a:xfrm>
            <a:off x="2296835" y="416440"/>
            <a:ext cx="4561523" cy="831789"/>
          </a:xfrm>
        </p:spPr>
        <p:txBody>
          <a:bodyPr>
            <a:noAutofit/>
          </a:bodyPr>
          <a:lstStyle>
            <a:lvl1pPr marL="0" indent="0" algn="l">
              <a:buNone/>
              <a:defRPr sz="4400" b="1" cap="none" spc="0">
                <a:ln w="12700" cmpd="sng">
                  <a:solidFill>
                    <a:schemeClr val="bg1"/>
                  </a:solidFill>
                  <a:prstDash val="solid"/>
                </a:ln>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行事のご案内</a:t>
            </a:r>
          </a:p>
        </p:txBody>
      </p:sp>
      <p:sp>
        <p:nvSpPr>
          <p:cNvPr id="33" name="テキスト プレースホルダー 19"/>
          <p:cNvSpPr>
            <a:spLocks noGrp="1"/>
          </p:cNvSpPr>
          <p:nvPr>
            <p:ph type="body" sz="quarter" idx="57" hasCustomPrompt="1"/>
          </p:nvPr>
        </p:nvSpPr>
        <p:spPr>
          <a:xfrm>
            <a:off x="95222" y="85134"/>
            <a:ext cx="1562259" cy="1264695"/>
          </a:xfrm>
          <a:effectLst>
            <a:outerShdw blurRad="50800" dist="38100" dir="2700000" algn="tl" rotWithShape="0">
              <a:prstClr val="black">
                <a:alpha val="40000"/>
              </a:prstClr>
            </a:outerShdw>
          </a:effectLst>
        </p:spPr>
        <p:txBody>
          <a:bodyPr>
            <a:noAutofit/>
          </a:bodyPr>
          <a:lstStyle>
            <a:lvl1pPr marL="0" indent="0" algn="ctr">
              <a:buNone/>
              <a:defRPr sz="8000" b="1" cap="none" spc="0">
                <a:ln w="12700" cmpd="sng">
                  <a:noFill/>
                  <a:prstDash val="solid"/>
                </a:ln>
                <a:solidFill>
                  <a:schemeClr val="bg1"/>
                </a:solidFill>
                <a:effectLst/>
                <a:latin typeface="Century Gothic" panose="020B0502020202020204" pitchFamily="34" charset="0"/>
                <a:ea typeface="メイリオ" panose="020B0604030504040204" pitchFamily="50" charset="-128"/>
                <a:cs typeface="メイリオ" panose="020B0604030504040204" pitchFamily="50" charset="-128"/>
              </a:defRPr>
            </a:lvl1pPr>
          </a:lstStyle>
          <a:p>
            <a:pPr lvl="0"/>
            <a:r>
              <a:rPr kumimoji="1" lang="en-US" altLang="ja-JP" dirty="0"/>
              <a:t>00</a:t>
            </a:r>
            <a:endParaRPr kumimoji="1" lang="ja-JP" altLang="en-US" dirty="0"/>
          </a:p>
        </p:txBody>
      </p:sp>
    </p:spTree>
    <p:extLst>
      <p:ext uri="{BB962C8B-B14F-4D97-AF65-F5344CB8AC3E}">
        <p14:creationId xmlns:p14="http://schemas.microsoft.com/office/powerpoint/2010/main" val="3343821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2CB6C8A-BDC6-4243-8956-92663087013F}" type="datetimeFigureOut">
              <a:rPr kumimoji="1" lang="ja-JP" altLang="en-US" smtClean="0"/>
              <a:t>2025/8/26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910EBF9-122E-401B-A67A-E82D8E0D1C9C}" type="slidenum">
              <a:rPr kumimoji="1" lang="ja-JP" altLang="en-US" smtClean="0"/>
              <a:t>‹#›</a:t>
            </a:fld>
            <a:endParaRPr kumimoji="1" lang="ja-JP" altLang="en-US"/>
          </a:p>
        </p:txBody>
      </p:sp>
    </p:spTree>
    <p:extLst>
      <p:ext uri="{BB962C8B-B14F-4D97-AF65-F5344CB8AC3E}">
        <p14:creationId xmlns:p14="http://schemas.microsoft.com/office/powerpoint/2010/main" val="417612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CB6C8A-BDC6-4243-8956-92663087013F}" type="datetimeFigureOut">
              <a:rPr kumimoji="1" lang="ja-JP" altLang="en-US" smtClean="0"/>
              <a:t>2025/8/26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910EBF9-122E-401B-A67A-E82D8E0D1C9C}" type="slidenum">
              <a:rPr kumimoji="1" lang="ja-JP" altLang="en-US" smtClean="0"/>
              <a:t>‹#›</a:t>
            </a:fld>
            <a:endParaRPr kumimoji="1" lang="ja-JP" altLang="en-US"/>
          </a:p>
        </p:txBody>
      </p:sp>
    </p:spTree>
    <p:extLst>
      <p:ext uri="{BB962C8B-B14F-4D97-AF65-F5344CB8AC3E}">
        <p14:creationId xmlns:p14="http://schemas.microsoft.com/office/powerpoint/2010/main" val="1534775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2CB6C8A-BDC6-4243-8956-92663087013F}" type="datetimeFigureOut">
              <a:rPr kumimoji="1" lang="ja-JP" altLang="en-US" smtClean="0"/>
              <a:t>2025/8/26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910EBF9-122E-401B-A67A-E82D8E0D1C9C}" type="slidenum">
              <a:rPr kumimoji="1" lang="ja-JP" altLang="en-US" smtClean="0"/>
              <a:t>‹#›</a:t>
            </a:fld>
            <a:endParaRPr kumimoji="1" lang="ja-JP" altLang="en-US"/>
          </a:p>
        </p:txBody>
      </p:sp>
    </p:spTree>
    <p:extLst>
      <p:ext uri="{BB962C8B-B14F-4D97-AF65-F5344CB8AC3E}">
        <p14:creationId xmlns:p14="http://schemas.microsoft.com/office/powerpoint/2010/main" val="789145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B2CB6C8A-BDC6-4243-8956-92663087013F}" type="datetimeFigureOut">
              <a:rPr kumimoji="1" lang="ja-JP" altLang="en-US" smtClean="0"/>
              <a:t>2025/8/26</a:t>
            </a:fld>
            <a:endParaRPr kumimoji="1" lang="ja-JP" altLang="en-US"/>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3910EBF9-122E-401B-A67A-E82D8E0D1C9C}" type="slidenum">
              <a:rPr kumimoji="1" lang="ja-JP" altLang="en-US" smtClean="0"/>
              <a:t>‹#›</a:t>
            </a:fld>
            <a:endParaRPr kumimoji="1" lang="ja-JP" altLang="en-US"/>
          </a:p>
        </p:txBody>
      </p:sp>
    </p:spTree>
    <p:extLst>
      <p:ext uri="{BB962C8B-B14F-4D97-AF65-F5344CB8AC3E}">
        <p14:creationId xmlns:p14="http://schemas.microsoft.com/office/powerpoint/2010/main" val="3785375023"/>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62"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kumimoji="1"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p:bodyStyle>
    <p:otherStyle>
      <a:defPPr>
        <a:defRPr lang="en-US"/>
      </a:defPPr>
      <a:lvl1pPr marL="0" algn="l" defTabSz="755934" rtl="0" eaLnBrk="1" latinLnBrk="0" hangingPunct="1">
        <a:defRPr kumimoji="1" sz="1488" kern="1200">
          <a:solidFill>
            <a:schemeClr val="tx1"/>
          </a:solidFill>
          <a:latin typeface="+mn-lt"/>
          <a:ea typeface="+mn-ea"/>
          <a:cs typeface="+mn-cs"/>
        </a:defRPr>
      </a:lvl1pPr>
      <a:lvl2pPr marL="377967" algn="l" defTabSz="755934" rtl="0" eaLnBrk="1" latinLnBrk="0" hangingPunct="1">
        <a:defRPr kumimoji="1" sz="1488" kern="1200">
          <a:solidFill>
            <a:schemeClr val="tx1"/>
          </a:solidFill>
          <a:latin typeface="+mn-lt"/>
          <a:ea typeface="+mn-ea"/>
          <a:cs typeface="+mn-cs"/>
        </a:defRPr>
      </a:lvl2pPr>
      <a:lvl3pPr marL="755934" algn="l" defTabSz="755934" rtl="0" eaLnBrk="1" latinLnBrk="0" hangingPunct="1">
        <a:defRPr kumimoji="1" sz="1488" kern="1200">
          <a:solidFill>
            <a:schemeClr val="tx1"/>
          </a:solidFill>
          <a:latin typeface="+mn-lt"/>
          <a:ea typeface="+mn-ea"/>
          <a:cs typeface="+mn-cs"/>
        </a:defRPr>
      </a:lvl3pPr>
      <a:lvl4pPr marL="1133902" algn="l" defTabSz="755934" rtl="0" eaLnBrk="1" latinLnBrk="0" hangingPunct="1">
        <a:defRPr kumimoji="1" sz="1488" kern="1200">
          <a:solidFill>
            <a:schemeClr val="tx1"/>
          </a:solidFill>
          <a:latin typeface="+mn-lt"/>
          <a:ea typeface="+mn-ea"/>
          <a:cs typeface="+mn-cs"/>
        </a:defRPr>
      </a:lvl4pPr>
      <a:lvl5pPr marL="1511869" algn="l" defTabSz="755934" rtl="0" eaLnBrk="1" latinLnBrk="0" hangingPunct="1">
        <a:defRPr kumimoji="1" sz="1488" kern="1200">
          <a:solidFill>
            <a:schemeClr val="tx1"/>
          </a:solidFill>
          <a:latin typeface="+mn-lt"/>
          <a:ea typeface="+mn-ea"/>
          <a:cs typeface="+mn-cs"/>
        </a:defRPr>
      </a:lvl5pPr>
      <a:lvl6pPr marL="1889836" algn="l" defTabSz="755934" rtl="0" eaLnBrk="1" latinLnBrk="0" hangingPunct="1">
        <a:defRPr kumimoji="1" sz="1488" kern="1200">
          <a:solidFill>
            <a:schemeClr val="tx1"/>
          </a:solidFill>
          <a:latin typeface="+mn-lt"/>
          <a:ea typeface="+mn-ea"/>
          <a:cs typeface="+mn-cs"/>
        </a:defRPr>
      </a:lvl6pPr>
      <a:lvl7pPr marL="2267803" algn="l" defTabSz="755934" rtl="0" eaLnBrk="1" latinLnBrk="0" hangingPunct="1">
        <a:defRPr kumimoji="1" sz="1488" kern="1200">
          <a:solidFill>
            <a:schemeClr val="tx1"/>
          </a:solidFill>
          <a:latin typeface="+mn-lt"/>
          <a:ea typeface="+mn-ea"/>
          <a:cs typeface="+mn-cs"/>
        </a:defRPr>
      </a:lvl7pPr>
      <a:lvl8pPr marL="2645771" algn="l" defTabSz="755934" rtl="0" eaLnBrk="1" latinLnBrk="0" hangingPunct="1">
        <a:defRPr kumimoji="1" sz="1488" kern="1200">
          <a:solidFill>
            <a:schemeClr val="tx1"/>
          </a:solidFill>
          <a:latin typeface="+mn-lt"/>
          <a:ea typeface="+mn-ea"/>
          <a:cs typeface="+mn-cs"/>
        </a:defRPr>
      </a:lvl8pPr>
      <a:lvl9pPr marL="3023738" algn="l" defTabSz="755934" rtl="0" eaLnBrk="1" latinLnBrk="0" hangingPunct="1">
        <a:defRPr kumimoji="1"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4.xml"/><Relationship Id="rId5" Type="http://schemas.openxmlformats.org/officeDocument/2006/relationships/image" Target="../media/image26.jpg"/><Relationship Id="rId4" Type="http://schemas.openxmlformats.org/officeDocument/2006/relationships/image" Target="../media/image25.JPG"/></Relationships>
</file>

<file path=ppt/slides/_rels/slide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5.xml.rels><?xml version="1.0" encoding="UTF-8" standalone="yes"?>
<Relationships xmlns="http://schemas.openxmlformats.org/package/2006/relationships"><Relationship Id="rId8" Type="http://schemas.openxmlformats.org/officeDocument/2006/relationships/hyperlink" Target="https://www.komazawa-u.ac.jp/facilities/museum/overview/collection.html" TargetMode="External"/><Relationship Id="rId13" Type="http://schemas.openxmlformats.org/officeDocument/2006/relationships/image" Target="../media/image35.jpeg"/><Relationship Id="rId18" Type="http://schemas.openxmlformats.org/officeDocument/2006/relationships/hyperlink" Target="https://x.com/koma_collabo" TargetMode="External"/><Relationship Id="rId3" Type="http://schemas.openxmlformats.org/officeDocument/2006/relationships/hyperlink" Target="https://www.komazawa-u.ac.jp/plus" TargetMode="External"/><Relationship Id="rId7" Type="http://schemas.openxmlformats.org/officeDocument/2006/relationships/hyperlink" Target="https://www.komazawa-u.ac.jp/facilities/museum/" TargetMode="External"/><Relationship Id="rId12" Type="http://schemas.openxmlformats.org/officeDocument/2006/relationships/image" Target="../media/image34.jpg"/><Relationship Id="rId17" Type="http://schemas.openxmlformats.org/officeDocument/2006/relationships/hyperlink" Target="https://www.instagram.com/koma_collabo/" TargetMode="External"/><Relationship Id="rId2" Type="http://schemas.openxmlformats.org/officeDocument/2006/relationships/hyperlink" Target="https://www.komazawa-u.ac.jp/" TargetMode="External"/><Relationship Id="rId16" Type="http://schemas.openxmlformats.org/officeDocument/2006/relationships/image" Target="../media/image37.jpg"/><Relationship Id="rId20"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31.jpeg"/><Relationship Id="rId11" Type="http://schemas.openxmlformats.org/officeDocument/2006/relationships/hyperlink" Target="https://komazawa-u.sa-advance.com/" TargetMode="External"/><Relationship Id="rId5" Type="http://schemas.openxmlformats.org/officeDocument/2006/relationships/image" Target="../media/image30.jpeg"/><Relationship Id="rId15" Type="http://schemas.openxmlformats.org/officeDocument/2006/relationships/hyperlink" Target="https://www.komazawa-u.ac.jp/social/lifelearning/sunday/" TargetMode="External"/><Relationship Id="rId10" Type="http://schemas.openxmlformats.org/officeDocument/2006/relationships/image" Target="../media/image33.gif"/><Relationship Id="rId19" Type="http://schemas.openxmlformats.org/officeDocument/2006/relationships/image" Target="../media/image38.png"/><Relationship Id="rId4" Type="http://schemas.openxmlformats.org/officeDocument/2006/relationships/hyperlink" Target="https://think.komazawa-u.ac.jp/" TargetMode="External"/><Relationship Id="rId9" Type="http://schemas.openxmlformats.org/officeDocument/2006/relationships/image" Target="../media/image32.png"/><Relationship Id="rId1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60" y="3364806"/>
            <a:ext cx="7559676" cy="4921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テキスト プレースホルダー 116"/>
          <p:cNvSpPr>
            <a:spLocks noGrp="1"/>
          </p:cNvSpPr>
          <p:nvPr>
            <p:ph type="body" sz="quarter" idx="10"/>
          </p:nvPr>
        </p:nvSpPr>
        <p:spPr>
          <a:xfrm>
            <a:off x="-16872" y="949645"/>
            <a:ext cx="2540763" cy="567915"/>
          </a:xfrm>
        </p:spPr>
        <p:txBody>
          <a:bodyPr anchor="ctr" anchorCtr="1">
            <a:normAutofit/>
          </a:bodyPr>
          <a:lstStyle/>
          <a:p>
            <a:r>
              <a:rPr kumimoji="1" lang="ja-JP" altLang="en-US" dirty="0"/>
              <a:t>令和</a:t>
            </a:r>
            <a:r>
              <a:rPr lang="ja-JP" altLang="en-US" dirty="0"/>
              <a:t>７</a:t>
            </a:r>
            <a:r>
              <a:rPr kumimoji="1" lang="ja-JP" altLang="en-US" dirty="0"/>
              <a:t>年９月号</a:t>
            </a:r>
          </a:p>
        </p:txBody>
      </p:sp>
      <p:sp>
        <p:nvSpPr>
          <p:cNvPr id="121" name="テキスト プレースホルダー 120"/>
          <p:cNvSpPr>
            <a:spLocks noGrp="1"/>
          </p:cNvSpPr>
          <p:nvPr>
            <p:ph type="body" sz="quarter" idx="14"/>
          </p:nvPr>
        </p:nvSpPr>
        <p:spPr>
          <a:xfrm>
            <a:off x="35248" y="115067"/>
            <a:ext cx="5087379" cy="1168400"/>
          </a:xfrm>
        </p:spPr>
        <p:txBody>
          <a:bodyPr anchor="ctr" anchorCtr="1">
            <a:normAutofit fontScale="77500" lnSpcReduction="20000"/>
          </a:bodyPr>
          <a:lstStyle/>
          <a:p>
            <a:r>
              <a:rPr kumimoji="1" lang="ja-JP" altLang="en-US" dirty="0"/>
              <a:t>大学連携</a:t>
            </a:r>
            <a:r>
              <a:rPr kumimoji="1" lang="en-US" altLang="ja-JP" dirty="0"/>
              <a:t>News</a:t>
            </a:r>
            <a:endParaRPr kumimoji="1" lang="ja-JP" altLang="en-US" dirty="0"/>
          </a:p>
        </p:txBody>
      </p:sp>
      <p:sp>
        <p:nvSpPr>
          <p:cNvPr id="124" name="テキスト プレースホルダー 123"/>
          <p:cNvSpPr>
            <a:spLocks noGrp="1"/>
          </p:cNvSpPr>
          <p:nvPr>
            <p:ph type="body" sz="quarter" idx="27"/>
          </p:nvPr>
        </p:nvSpPr>
        <p:spPr>
          <a:xfrm>
            <a:off x="311729" y="3329607"/>
            <a:ext cx="6984717" cy="704052"/>
          </a:xfrm>
        </p:spPr>
        <p:txBody>
          <a:bodyPr>
            <a:normAutofit/>
          </a:bodyPr>
          <a:lstStyle/>
          <a:p>
            <a:pPr>
              <a:lnSpc>
                <a:spcPct val="100000"/>
              </a:lnSpc>
              <a:spcBef>
                <a:spcPts val="0"/>
              </a:spcBef>
            </a:pPr>
            <a:r>
              <a:rPr kumimoji="1" lang="ja-JP" altLang="en-US" sz="1400" dirty="0">
                <a:latin typeface="BIZ UDゴシック" panose="020B0400000000000000" pitchFamily="49" charset="-128"/>
                <a:ea typeface="BIZ UDゴシック" panose="020B0400000000000000" pitchFamily="49" charset="-128"/>
              </a:rPr>
              <a:t>駒澤大学は、「仏教」の教えと「禅」の精神を建学の理念とする大学です。</a:t>
            </a:r>
            <a:endParaRPr kumimoji="1" lang="en-US" altLang="ja-JP" sz="1400" dirty="0">
              <a:latin typeface="BIZ UDゴシック" panose="020B0400000000000000" pitchFamily="49" charset="-128"/>
              <a:ea typeface="BIZ UDゴシック" panose="020B0400000000000000" pitchFamily="49" charset="-128"/>
            </a:endParaRPr>
          </a:p>
          <a:p>
            <a:pPr>
              <a:lnSpc>
                <a:spcPct val="100000"/>
              </a:lnSpc>
              <a:spcBef>
                <a:spcPts val="0"/>
              </a:spcBef>
            </a:pPr>
            <a:r>
              <a:rPr lang="ja-JP" altLang="en-US" sz="1400" dirty="0">
                <a:latin typeface="BIZ UDゴシック" panose="020B0400000000000000" pitchFamily="49" charset="-128"/>
                <a:ea typeface="BIZ UDゴシック" panose="020B0400000000000000" pitchFamily="49" charset="-128"/>
              </a:rPr>
              <a:t>７</a:t>
            </a:r>
            <a:r>
              <a:rPr kumimoji="1" lang="ja-JP" altLang="en-US" sz="1400" dirty="0">
                <a:latin typeface="BIZ UDゴシック" panose="020B0400000000000000" pitchFamily="49" charset="-128"/>
                <a:ea typeface="BIZ UDゴシック" panose="020B0400000000000000" pitchFamily="49" charset="-128"/>
              </a:rPr>
              <a:t>学部８研究科</a:t>
            </a:r>
            <a:r>
              <a:rPr lang="ja-JP" altLang="en-US" sz="1400" dirty="0">
                <a:latin typeface="BIZ UDゴシック" panose="020B0400000000000000" pitchFamily="49" charset="-128"/>
                <a:ea typeface="BIZ UDゴシック" panose="020B0400000000000000" pitchFamily="49" charset="-128"/>
              </a:rPr>
              <a:t>１</a:t>
            </a:r>
            <a:r>
              <a:rPr kumimoji="1" lang="ja-JP" altLang="en-US" sz="1400" dirty="0">
                <a:latin typeface="BIZ UDゴシック" panose="020B0400000000000000" pitchFamily="49" charset="-128"/>
                <a:ea typeface="BIZ UDゴシック" panose="020B0400000000000000" pitchFamily="49" charset="-128"/>
              </a:rPr>
              <a:t>専門職大学院等から構成され</a:t>
            </a:r>
            <a:r>
              <a:rPr kumimoji="1" lang="en-US" altLang="ja-JP" sz="1400" dirty="0">
                <a:latin typeface="BIZ UDゴシック" panose="020B0400000000000000" pitchFamily="49" charset="-128"/>
                <a:ea typeface="BIZ UDゴシック" panose="020B0400000000000000" pitchFamily="49" charset="-128"/>
              </a:rPr>
              <a:t>14,000</a:t>
            </a:r>
            <a:r>
              <a:rPr kumimoji="1" lang="ja-JP" altLang="en-US" sz="1400" dirty="0">
                <a:latin typeface="BIZ UDゴシック" panose="020B0400000000000000" pitchFamily="49" charset="-128"/>
                <a:ea typeface="BIZ UDゴシック" panose="020B0400000000000000" pitchFamily="49" charset="-128"/>
              </a:rPr>
              <a:t>人を超える学生が学んでいます。</a:t>
            </a:r>
            <a:endParaRPr kumimoji="1" lang="en-US" altLang="ja-JP" sz="1400" dirty="0">
              <a:latin typeface="BIZ UDゴシック" panose="020B0400000000000000" pitchFamily="49" charset="-128"/>
              <a:ea typeface="BIZ UDゴシック" panose="020B0400000000000000" pitchFamily="49" charset="-128"/>
            </a:endParaRPr>
          </a:p>
        </p:txBody>
      </p:sp>
      <p:sp>
        <p:nvSpPr>
          <p:cNvPr id="116" name="円/楕円 115"/>
          <p:cNvSpPr/>
          <p:nvPr userDrawn="1"/>
        </p:nvSpPr>
        <p:spPr>
          <a:xfrm>
            <a:off x="154546" y="1395531"/>
            <a:ext cx="7175077" cy="150221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306616" y="1606741"/>
            <a:ext cx="7050552" cy="7864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テキスト プレースホルダー 128"/>
          <p:cNvSpPr>
            <a:spLocks noGrp="1"/>
          </p:cNvSpPr>
          <p:nvPr>
            <p:ph type="body" sz="quarter" idx="49"/>
          </p:nvPr>
        </p:nvSpPr>
        <p:spPr>
          <a:xfrm>
            <a:off x="349934" y="1302204"/>
            <a:ext cx="7017796" cy="1447148"/>
          </a:xfrm>
        </p:spPr>
        <p:txBody>
          <a:bodyPr anchor="ctr" anchorCtr="1"/>
          <a:lstStyle/>
          <a:p>
            <a:pPr algn="l"/>
            <a:r>
              <a:rPr lang="ja-JP" altLang="en-US" sz="1400" dirty="0"/>
              <a:t>世田谷区は区内および隣接に１７の大学・学部があります。各大学の専門性や特色を活かし、区内の様々な課題に区や地域と協働して取り組んでいます。</a:t>
            </a:r>
            <a:endParaRPr lang="en-US" altLang="ja-JP" sz="1400" dirty="0"/>
          </a:p>
          <a:p>
            <a:pPr algn="l">
              <a:lnSpc>
                <a:spcPts val="1700"/>
              </a:lnSpc>
            </a:pPr>
            <a:r>
              <a:rPr lang="ja-JP" altLang="en-US" sz="1600" dirty="0"/>
              <a:t>今回は駒澤大学の紹介と地域と協力した取組みをご紹介します！</a:t>
            </a:r>
            <a:endParaRPr lang="en-US" altLang="ja-JP" sz="1600" dirty="0"/>
          </a:p>
        </p:txBody>
      </p:sp>
      <p:grpSp>
        <p:nvGrpSpPr>
          <p:cNvPr id="4" name="グループ化 3"/>
          <p:cNvGrpSpPr/>
          <p:nvPr/>
        </p:nvGrpSpPr>
        <p:grpSpPr>
          <a:xfrm>
            <a:off x="-37754" y="1446591"/>
            <a:ext cx="7559676" cy="50800"/>
            <a:chOff x="-1" y="1340847"/>
            <a:chExt cx="7559676" cy="50800"/>
          </a:xfrm>
        </p:grpSpPr>
        <p:cxnSp>
          <p:nvCxnSpPr>
            <p:cNvPr id="149" name="直線コネクタ 148"/>
            <p:cNvCxnSpPr/>
            <p:nvPr/>
          </p:nvCxnSpPr>
          <p:spPr>
            <a:xfrm>
              <a:off x="-1" y="1340847"/>
              <a:ext cx="7559676"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0" name="直線コネクタ 149"/>
            <p:cNvCxnSpPr/>
            <p:nvPr/>
          </p:nvCxnSpPr>
          <p:spPr>
            <a:xfrm>
              <a:off x="-1" y="1391647"/>
              <a:ext cx="755967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9" name="テキスト プレースホルダー 118"/>
          <p:cNvSpPr txBox="1">
            <a:spLocks/>
          </p:cNvSpPr>
          <p:nvPr/>
        </p:nvSpPr>
        <p:spPr>
          <a:xfrm>
            <a:off x="2657146" y="1070524"/>
            <a:ext cx="4108310" cy="413454"/>
          </a:xfrm>
          <a:prstGeom prst="rect">
            <a:avLst/>
          </a:prstGeom>
        </p:spPr>
        <p:txBody>
          <a:bodyPr vert="horz" lIns="91440" tIns="45720" rIns="91440" bIns="45720" rtlCol="0">
            <a:normAutofit/>
          </a:bodyPr>
          <a:lstStyle>
            <a:lvl1pPr marL="188984" indent="-188984" algn="l" defTabSz="755934" rtl="0" eaLnBrk="1" latinLnBrk="0" hangingPunct="1">
              <a:lnSpc>
                <a:spcPct val="90000"/>
              </a:lnSpc>
              <a:spcBef>
                <a:spcPts val="827"/>
              </a:spcBef>
              <a:buFont typeface="Arial" panose="020B0604020202020204" pitchFamily="34" charset="0"/>
              <a:buChar char="•"/>
              <a:defRPr kumimoji="1"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marL="0" indent="0">
              <a:lnSpc>
                <a:spcPct val="50000"/>
              </a:lnSpc>
              <a:buFont typeface="Arial" panose="020B0604020202020204" pitchFamily="34" charset="0"/>
              <a:buNone/>
            </a:pPr>
            <a:r>
              <a:rPr lang="ja-JP" altLang="en-US" sz="1000" dirty="0">
                <a:latin typeface="メイリオ" panose="020B0604030504040204" pitchFamily="50" charset="-128"/>
                <a:ea typeface="メイリオ" panose="020B0604030504040204" pitchFamily="50" charset="-128"/>
              </a:rPr>
              <a:t>発行：世田谷区　政策経営部　政策研究・調査課</a:t>
            </a:r>
            <a:endParaRPr lang="en-US" altLang="ja-JP" sz="1000" dirty="0">
              <a:latin typeface="メイリオ" panose="020B0604030504040204" pitchFamily="50" charset="-128"/>
              <a:ea typeface="メイリオ" panose="020B0604030504040204" pitchFamily="50" charset="-128"/>
            </a:endParaRPr>
          </a:p>
          <a:p>
            <a:pPr marL="0" indent="0">
              <a:lnSpc>
                <a:spcPct val="50000"/>
              </a:lnSpc>
              <a:buFont typeface="Arial" panose="020B0604020202020204" pitchFamily="34" charset="0"/>
              <a:buNone/>
            </a:pPr>
            <a:r>
              <a:rPr lang="ja-JP" altLang="en-US" sz="1000" dirty="0">
                <a:latin typeface="メイリオ" panose="020B0604030504040204" pitchFamily="50" charset="-128"/>
                <a:ea typeface="メイリオ" panose="020B0604030504040204" pitchFamily="50" charset="-128"/>
              </a:rPr>
              <a:t>☎</a:t>
            </a:r>
            <a:r>
              <a:rPr lang="en-US" altLang="ja-JP" sz="1000" dirty="0">
                <a:latin typeface="メイリオ" panose="020B0604030504040204" pitchFamily="50" charset="-128"/>
                <a:ea typeface="メイリオ" panose="020B0604030504040204" pitchFamily="50" charset="-128"/>
              </a:rPr>
              <a:t>03-6453-1969</a:t>
            </a:r>
            <a:endParaRPr lang="ja-JP" altLang="en-US" sz="1000" dirty="0">
              <a:latin typeface="メイリオ" panose="020B0604030504040204" pitchFamily="50" charset="-128"/>
              <a:ea typeface="メイリオ" panose="020B0604030504040204" pitchFamily="50" charset="-128"/>
            </a:endParaRPr>
          </a:p>
        </p:txBody>
      </p:sp>
      <p:pic>
        <p:nvPicPr>
          <p:cNvPr id="20" name="図 19"/>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274722" y="159453"/>
            <a:ext cx="770401" cy="778977"/>
          </a:xfrm>
          <a:prstGeom prst="rect">
            <a:avLst/>
          </a:prstGeom>
        </p:spPr>
      </p:pic>
      <p:sp>
        <p:nvSpPr>
          <p:cNvPr id="21" name="テキスト プレースホルダー 116"/>
          <p:cNvSpPr>
            <a:spLocks noGrp="1"/>
          </p:cNvSpPr>
          <p:nvPr>
            <p:ph type="body" sz="quarter" idx="10"/>
          </p:nvPr>
        </p:nvSpPr>
        <p:spPr>
          <a:xfrm>
            <a:off x="5688267" y="910443"/>
            <a:ext cx="1898794" cy="603893"/>
          </a:xfrm>
        </p:spPr>
        <p:txBody>
          <a:bodyPr anchor="ctr" anchorCtr="1">
            <a:normAutofit/>
          </a:bodyPr>
          <a:lstStyle/>
          <a:p>
            <a:r>
              <a:rPr lang="ja-JP" altLang="en-US" sz="2800" dirty="0"/>
              <a:t>世田谷区</a:t>
            </a:r>
            <a:endParaRPr kumimoji="1" lang="ja-JP" altLang="en-US" sz="2800" dirty="0"/>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515" y="3955535"/>
            <a:ext cx="2075464" cy="1540282"/>
          </a:xfrm>
          <a:prstGeom prst="rect">
            <a:avLst/>
          </a:prstGeom>
          <a:effectLst>
            <a:outerShdw blurRad="50800" dist="38100" dir="2700000" algn="tl" rotWithShape="0">
              <a:prstClr val="black">
                <a:alpha val="40000"/>
              </a:prstClr>
            </a:outerShdw>
          </a:effectLst>
        </p:spPr>
      </p:pic>
      <p:pic>
        <p:nvPicPr>
          <p:cNvPr id="14" name="図 1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3006" y="2441519"/>
            <a:ext cx="2935190" cy="912825"/>
          </a:xfrm>
          <a:prstGeom prst="rect">
            <a:avLst/>
          </a:prstGeom>
        </p:spPr>
      </p:pic>
      <p:grpSp>
        <p:nvGrpSpPr>
          <p:cNvPr id="31" name="Group 4"/>
          <p:cNvGrpSpPr>
            <a:grpSpLocks noChangeAspect="1"/>
          </p:cNvGrpSpPr>
          <p:nvPr/>
        </p:nvGrpSpPr>
        <p:grpSpPr bwMode="auto">
          <a:xfrm>
            <a:off x="310334" y="5892748"/>
            <a:ext cx="6959600" cy="92075"/>
            <a:chOff x="199" y="5275"/>
            <a:chExt cx="4384" cy="58"/>
          </a:xfrm>
        </p:grpSpPr>
        <p:sp>
          <p:nvSpPr>
            <p:cNvPr id="32" name="Freeform 5"/>
            <p:cNvSpPr>
              <a:spLocks/>
            </p:cNvSpPr>
            <p:nvPr userDrawn="1"/>
          </p:nvSpPr>
          <p:spPr bwMode="auto">
            <a:xfrm>
              <a:off x="199"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Freeform 6"/>
            <p:cNvSpPr>
              <a:spLocks/>
            </p:cNvSpPr>
            <p:nvPr userDrawn="1"/>
          </p:nvSpPr>
          <p:spPr bwMode="auto">
            <a:xfrm>
              <a:off x="359"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 name="Freeform 7"/>
            <p:cNvSpPr>
              <a:spLocks/>
            </p:cNvSpPr>
            <p:nvPr userDrawn="1"/>
          </p:nvSpPr>
          <p:spPr bwMode="auto">
            <a:xfrm>
              <a:off x="519"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5" name="Freeform 8"/>
            <p:cNvSpPr>
              <a:spLocks/>
            </p:cNvSpPr>
            <p:nvPr userDrawn="1"/>
          </p:nvSpPr>
          <p:spPr bwMode="auto">
            <a:xfrm>
              <a:off x="679" y="5275"/>
              <a:ext cx="58" cy="58"/>
            </a:xfrm>
            <a:custGeom>
              <a:avLst/>
              <a:gdLst>
                <a:gd name="T0" fmla="*/ 58 w 58"/>
                <a:gd name="T1" fmla="*/ 28 h 58"/>
                <a:gd name="T2" fmla="*/ 58 w 58"/>
                <a:gd name="T3" fmla="*/ 28 h 58"/>
                <a:gd name="T4" fmla="*/ 54 w 58"/>
                <a:gd name="T5" fmla="*/ 40 h 58"/>
                <a:gd name="T6" fmla="*/ 48 w 58"/>
                <a:gd name="T7" fmla="*/ 48 h 58"/>
                <a:gd name="T8" fmla="*/ 40 w 58"/>
                <a:gd name="T9" fmla="*/ 54 h 58"/>
                <a:gd name="T10" fmla="*/ 30 w 58"/>
                <a:gd name="T11" fmla="*/ 58 h 58"/>
                <a:gd name="T12" fmla="*/ 30 w 58"/>
                <a:gd name="T13" fmla="*/ 58 h 58"/>
                <a:gd name="T14" fmla="*/ 18 w 58"/>
                <a:gd name="T15" fmla="*/ 54 h 58"/>
                <a:gd name="T16" fmla="*/ 10 w 58"/>
                <a:gd name="T17" fmla="*/ 48 h 58"/>
                <a:gd name="T18" fmla="*/ 4 w 58"/>
                <a:gd name="T19" fmla="*/ 40 h 58"/>
                <a:gd name="T20" fmla="*/ 0 w 58"/>
                <a:gd name="T21" fmla="*/ 28 h 58"/>
                <a:gd name="T22" fmla="*/ 0 w 58"/>
                <a:gd name="T23" fmla="*/ 28 h 58"/>
                <a:gd name="T24" fmla="*/ 4 w 58"/>
                <a:gd name="T25" fmla="*/ 18 h 58"/>
                <a:gd name="T26" fmla="*/ 10 w 58"/>
                <a:gd name="T27" fmla="*/ 8 h 58"/>
                <a:gd name="T28" fmla="*/ 18 w 58"/>
                <a:gd name="T29" fmla="*/ 2 h 58"/>
                <a:gd name="T30" fmla="*/ 30 w 58"/>
                <a:gd name="T31" fmla="*/ 0 h 58"/>
                <a:gd name="T32" fmla="*/ 30 w 58"/>
                <a:gd name="T33" fmla="*/ 0 h 58"/>
                <a:gd name="T34" fmla="*/ 40 w 58"/>
                <a:gd name="T35" fmla="*/ 2 h 58"/>
                <a:gd name="T36" fmla="*/ 48 w 58"/>
                <a:gd name="T37" fmla="*/ 8 h 58"/>
                <a:gd name="T38" fmla="*/ 54 w 58"/>
                <a:gd name="T39" fmla="*/ 18 h 58"/>
                <a:gd name="T40" fmla="*/ 58 w 58"/>
                <a:gd name="T41" fmla="*/ 28 h 58"/>
                <a:gd name="T42" fmla="*/ 58 w 58"/>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58">
                  <a:moveTo>
                    <a:pt x="58" y="28"/>
                  </a:moveTo>
                  <a:lnTo>
                    <a:pt x="58" y="28"/>
                  </a:lnTo>
                  <a:lnTo>
                    <a:pt x="54" y="40"/>
                  </a:lnTo>
                  <a:lnTo>
                    <a:pt x="48" y="48"/>
                  </a:lnTo>
                  <a:lnTo>
                    <a:pt x="40" y="54"/>
                  </a:lnTo>
                  <a:lnTo>
                    <a:pt x="30" y="58"/>
                  </a:lnTo>
                  <a:lnTo>
                    <a:pt x="30" y="58"/>
                  </a:lnTo>
                  <a:lnTo>
                    <a:pt x="18" y="54"/>
                  </a:lnTo>
                  <a:lnTo>
                    <a:pt x="10" y="48"/>
                  </a:lnTo>
                  <a:lnTo>
                    <a:pt x="4" y="40"/>
                  </a:lnTo>
                  <a:lnTo>
                    <a:pt x="0" y="28"/>
                  </a:lnTo>
                  <a:lnTo>
                    <a:pt x="0" y="28"/>
                  </a:lnTo>
                  <a:lnTo>
                    <a:pt x="4" y="18"/>
                  </a:lnTo>
                  <a:lnTo>
                    <a:pt x="10" y="8"/>
                  </a:lnTo>
                  <a:lnTo>
                    <a:pt x="18" y="2"/>
                  </a:lnTo>
                  <a:lnTo>
                    <a:pt x="30" y="0"/>
                  </a:lnTo>
                  <a:lnTo>
                    <a:pt x="30" y="0"/>
                  </a:lnTo>
                  <a:lnTo>
                    <a:pt x="40" y="2"/>
                  </a:lnTo>
                  <a:lnTo>
                    <a:pt x="48" y="8"/>
                  </a:lnTo>
                  <a:lnTo>
                    <a:pt x="54" y="18"/>
                  </a:lnTo>
                  <a:lnTo>
                    <a:pt x="58" y="28"/>
                  </a:lnTo>
                  <a:lnTo>
                    <a:pt x="58"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Freeform 9"/>
            <p:cNvSpPr>
              <a:spLocks/>
            </p:cNvSpPr>
            <p:nvPr userDrawn="1"/>
          </p:nvSpPr>
          <p:spPr bwMode="auto">
            <a:xfrm>
              <a:off x="841"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10"/>
            <p:cNvSpPr>
              <a:spLocks/>
            </p:cNvSpPr>
            <p:nvPr userDrawn="1"/>
          </p:nvSpPr>
          <p:spPr bwMode="auto">
            <a:xfrm>
              <a:off x="1001"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11"/>
            <p:cNvSpPr>
              <a:spLocks/>
            </p:cNvSpPr>
            <p:nvPr userDrawn="1"/>
          </p:nvSpPr>
          <p:spPr bwMode="auto">
            <a:xfrm>
              <a:off x="1161"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 name="Freeform 12"/>
            <p:cNvSpPr>
              <a:spLocks/>
            </p:cNvSpPr>
            <p:nvPr userDrawn="1"/>
          </p:nvSpPr>
          <p:spPr bwMode="auto">
            <a:xfrm>
              <a:off x="1321"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 name="Freeform 13"/>
            <p:cNvSpPr>
              <a:spLocks/>
            </p:cNvSpPr>
            <p:nvPr userDrawn="1"/>
          </p:nvSpPr>
          <p:spPr bwMode="auto">
            <a:xfrm>
              <a:off x="1481"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Freeform 14"/>
            <p:cNvSpPr>
              <a:spLocks/>
            </p:cNvSpPr>
            <p:nvPr userDrawn="1"/>
          </p:nvSpPr>
          <p:spPr bwMode="auto">
            <a:xfrm>
              <a:off x="1641"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 name="Freeform 15"/>
            <p:cNvSpPr>
              <a:spLocks/>
            </p:cNvSpPr>
            <p:nvPr userDrawn="1"/>
          </p:nvSpPr>
          <p:spPr bwMode="auto">
            <a:xfrm>
              <a:off x="1801" y="5275"/>
              <a:ext cx="58" cy="58"/>
            </a:xfrm>
            <a:custGeom>
              <a:avLst/>
              <a:gdLst>
                <a:gd name="T0" fmla="*/ 58 w 58"/>
                <a:gd name="T1" fmla="*/ 28 h 58"/>
                <a:gd name="T2" fmla="*/ 58 w 58"/>
                <a:gd name="T3" fmla="*/ 28 h 58"/>
                <a:gd name="T4" fmla="*/ 56 w 58"/>
                <a:gd name="T5" fmla="*/ 40 h 58"/>
                <a:gd name="T6" fmla="*/ 48 w 58"/>
                <a:gd name="T7" fmla="*/ 48 h 58"/>
                <a:gd name="T8" fmla="*/ 40 w 58"/>
                <a:gd name="T9" fmla="*/ 54 h 58"/>
                <a:gd name="T10" fmla="*/ 30 w 58"/>
                <a:gd name="T11" fmla="*/ 58 h 58"/>
                <a:gd name="T12" fmla="*/ 30 w 58"/>
                <a:gd name="T13" fmla="*/ 58 h 58"/>
                <a:gd name="T14" fmla="*/ 18 w 58"/>
                <a:gd name="T15" fmla="*/ 54 h 58"/>
                <a:gd name="T16" fmla="*/ 10 w 58"/>
                <a:gd name="T17" fmla="*/ 48 h 58"/>
                <a:gd name="T18" fmla="*/ 4 w 58"/>
                <a:gd name="T19" fmla="*/ 40 h 58"/>
                <a:gd name="T20" fmla="*/ 0 w 58"/>
                <a:gd name="T21" fmla="*/ 28 h 58"/>
                <a:gd name="T22" fmla="*/ 0 w 58"/>
                <a:gd name="T23" fmla="*/ 28 h 58"/>
                <a:gd name="T24" fmla="*/ 4 w 58"/>
                <a:gd name="T25" fmla="*/ 18 h 58"/>
                <a:gd name="T26" fmla="*/ 10 w 58"/>
                <a:gd name="T27" fmla="*/ 8 h 58"/>
                <a:gd name="T28" fmla="*/ 18 w 58"/>
                <a:gd name="T29" fmla="*/ 2 h 58"/>
                <a:gd name="T30" fmla="*/ 30 w 58"/>
                <a:gd name="T31" fmla="*/ 0 h 58"/>
                <a:gd name="T32" fmla="*/ 30 w 58"/>
                <a:gd name="T33" fmla="*/ 0 h 58"/>
                <a:gd name="T34" fmla="*/ 40 w 58"/>
                <a:gd name="T35" fmla="*/ 2 h 58"/>
                <a:gd name="T36" fmla="*/ 48 w 58"/>
                <a:gd name="T37" fmla="*/ 8 h 58"/>
                <a:gd name="T38" fmla="*/ 56 w 58"/>
                <a:gd name="T39" fmla="*/ 18 h 58"/>
                <a:gd name="T40" fmla="*/ 58 w 58"/>
                <a:gd name="T41" fmla="*/ 28 h 58"/>
                <a:gd name="T42" fmla="*/ 58 w 58"/>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58">
                  <a:moveTo>
                    <a:pt x="58" y="28"/>
                  </a:moveTo>
                  <a:lnTo>
                    <a:pt x="58" y="28"/>
                  </a:lnTo>
                  <a:lnTo>
                    <a:pt x="56" y="40"/>
                  </a:lnTo>
                  <a:lnTo>
                    <a:pt x="48" y="48"/>
                  </a:lnTo>
                  <a:lnTo>
                    <a:pt x="40" y="54"/>
                  </a:lnTo>
                  <a:lnTo>
                    <a:pt x="30" y="58"/>
                  </a:lnTo>
                  <a:lnTo>
                    <a:pt x="30" y="58"/>
                  </a:lnTo>
                  <a:lnTo>
                    <a:pt x="18" y="54"/>
                  </a:lnTo>
                  <a:lnTo>
                    <a:pt x="10" y="48"/>
                  </a:lnTo>
                  <a:lnTo>
                    <a:pt x="4" y="40"/>
                  </a:lnTo>
                  <a:lnTo>
                    <a:pt x="0" y="28"/>
                  </a:lnTo>
                  <a:lnTo>
                    <a:pt x="0" y="28"/>
                  </a:lnTo>
                  <a:lnTo>
                    <a:pt x="4" y="18"/>
                  </a:lnTo>
                  <a:lnTo>
                    <a:pt x="10" y="8"/>
                  </a:lnTo>
                  <a:lnTo>
                    <a:pt x="18" y="2"/>
                  </a:lnTo>
                  <a:lnTo>
                    <a:pt x="30" y="0"/>
                  </a:lnTo>
                  <a:lnTo>
                    <a:pt x="30" y="0"/>
                  </a:lnTo>
                  <a:lnTo>
                    <a:pt x="40" y="2"/>
                  </a:lnTo>
                  <a:lnTo>
                    <a:pt x="48" y="8"/>
                  </a:lnTo>
                  <a:lnTo>
                    <a:pt x="56" y="18"/>
                  </a:lnTo>
                  <a:lnTo>
                    <a:pt x="58" y="28"/>
                  </a:lnTo>
                  <a:lnTo>
                    <a:pt x="58"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Freeform 16"/>
            <p:cNvSpPr>
              <a:spLocks/>
            </p:cNvSpPr>
            <p:nvPr userDrawn="1"/>
          </p:nvSpPr>
          <p:spPr bwMode="auto">
            <a:xfrm>
              <a:off x="1963"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Freeform 17"/>
            <p:cNvSpPr>
              <a:spLocks/>
            </p:cNvSpPr>
            <p:nvPr userDrawn="1"/>
          </p:nvSpPr>
          <p:spPr bwMode="auto">
            <a:xfrm>
              <a:off x="2123"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Freeform 18"/>
            <p:cNvSpPr>
              <a:spLocks/>
            </p:cNvSpPr>
            <p:nvPr userDrawn="1"/>
          </p:nvSpPr>
          <p:spPr bwMode="auto">
            <a:xfrm>
              <a:off x="2283"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Freeform 19"/>
            <p:cNvSpPr>
              <a:spLocks/>
            </p:cNvSpPr>
            <p:nvPr userDrawn="1"/>
          </p:nvSpPr>
          <p:spPr bwMode="auto">
            <a:xfrm>
              <a:off x="2443"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Freeform 20"/>
            <p:cNvSpPr>
              <a:spLocks/>
            </p:cNvSpPr>
            <p:nvPr userDrawn="1"/>
          </p:nvSpPr>
          <p:spPr bwMode="auto">
            <a:xfrm>
              <a:off x="2603"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Freeform 21"/>
            <p:cNvSpPr>
              <a:spLocks/>
            </p:cNvSpPr>
            <p:nvPr userDrawn="1"/>
          </p:nvSpPr>
          <p:spPr bwMode="auto">
            <a:xfrm>
              <a:off x="2763"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Freeform 22"/>
            <p:cNvSpPr>
              <a:spLocks/>
            </p:cNvSpPr>
            <p:nvPr userDrawn="1"/>
          </p:nvSpPr>
          <p:spPr bwMode="auto">
            <a:xfrm>
              <a:off x="2923" y="5275"/>
              <a:ext cx="58" cy="58"/>
            </a:xfrm>
            <a:custGeom>
              <a:avLst/>
              <a:gdLst>
                <a:gd name="T0" fmla="*/ 58 w 58"/>
                <a:gd name="T1" fmla="*/ 28 h 58"/>
                <a:gd name="T2" fmla="*/ 58 w 58"/>
                <a:gd name="T3" fmla="*/ 28 h 58"/>
                <a:gd name="T4" fmla="*/ 56 w 58"/>
                <a:gd name="T5" fmla="*/ 40 h 58"/>
                <a:gd name="T6" fmla="*/ 50 w 58"/>
                <a:gd name="T7" fmla="*/ 48 h 58"/>
                <a:gd name="T8" fmla="*/ 40 w 58"/>
                <a:gd name="T9" fmla="*/ 54 h 58"/>
                <a:gd name="T10" fmla="*/ 30 w 58"/>
                <a:gd name="T11" fmla="*/ 58 h 58"/>
                <a:gd name="T12" fmla="*/ 30 w 58"/>
                <a:gd name="T13" fmla="*/ 58 h 58"/>
                <a:gd name="T14" fmla="*/ 18 w 58"/>
                <a:gd name="T15" fmla="*/ 54 h 58"/>
                <a:gd name="T16" fmla="*/ 10 w 58"/>
                <a:gd name="T17" fmla="*/ 48 h 58"/>
                <a:gd name="T18" fmla="*/ 4 w 58"/>
                <a:gd name="T19" fmla="*/ 40 h 58"/>
                <a:gd name="T20" fmla="*/ 0 w 58"/>
                <a:gd name="T21" fmla="*/ 28 h 58"/>
                <a:gd name="T22" fmla="*/ 0 w 58"/>
                <a:gd name="T23" fmla="*/ 28 h 58"/>
                <a:gd name="T24" fmla="*/ 4 w 58"/>
                <a:gd name="T25" fmla="*/ 18 h 58"/>
                <a:gd name="T26" fmla="*/ 10 w 58"/>
                <a:gd name="T27" fmla="*/ 8 h 58"/>
                <a:gd name="T28" fmla="*/ 18 w 58"/>
                <a:gd name="T29" fmla="*/ 2 h 58"/>
                <a:gd name="T30" fmla="*/ 30 w 58"/>
                <a:gd name="T31" fmla="*/ 0 h 58"/>
                <a:gd name="T32" fmla="*/ 30 w 58"/>
                <a:gd name="T33" fmla="*/ 0 h 58"/>
                <a:gd name="T34" fmla="*/ 40 w 58"/>
                <a:gd name="T35" fmla="*/ 2 h 58"/>
                <a:gd name="T36" fmla="*/ 50 w 58"/>
                <a:gd name="T37" fmla="*/ 8 h 58"/>
                <a:gd name="T38" fmla="*/ 56 w 58"/>
                <a:gd name="T39" fmla="*/ 18 h 58"/>
                <a:gd name="T40" fmla="*/ 58 w 58"/>
                <a:gd name="T41" fmla="*/ 28 h 58"/>
                <a:gd name="T42" fmla="*/ 58 w 58"/>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58">
                  <a:moveTo>
                    <a:pt x="58" y="28"/>
                  </a:moveTo>
                  <a:lnTo>
                    <a:pt x="58" y="28"/>
                  </a:lnTo>
                  <a:lnTo>
                    <a:pt x="56" y="40"/>
                  </a:lnTo>
                  <a:lnTo>
                    <a:pt x="50" y="48"/>
                  </a:lnTo>
                  <a:lnTo>
                    <a:pt x="40" y="54"/>
                  </a:lnTo>
                  <a:lnTo>
                    <a:pt x="30" y="58"/>
                  </a:lnTo>
                  <a:lnTo>
                    <a:pt x="30" y="58"/>
                  </a:lnTo>
                  <a:lnTo>
                    <a:pt x="18" y="54"/>
                  </a:lnTo>
                  <a:lnTo>
                    <a:pt x="10" y="48"/>
                  </a:lnTo>
                  <a:lnTo>
                    <a:pt x="4" y="40"/>
                  </a:lnTo>
                  <a:lnTo>
                    <a:pt x="0" y="28"/>
                  </a:lnTo>
                  <a:lnTo>
                    <a:pt x="0" y="28"/>
                  </a:lnTo>
                  <a:lnTo>
                    <a:pt x="4" y="18"/>
                  </a:lnTo>
                  <a:lnTo>
                    <a:pt x="10" y="8"/>
                  </a:lnTo>
                  <a:lnTo>
                    <a:pt x="18" y="2"/>
                  </a:lnTo>
                  <a:lnTo>
                    <a:pt x="30" y="0"/>
                  </a:lnTo>
                  <a:lnTo>
                    <a:pt x="30" y="0"/>
                  </a:lnTo>
                  <a:lnTo>
                    <a:pt x="40" y="2"/>
                  </a:lnTo>
                  <a:lnTo>
                    <a:pt x="50" y="8"/>
                  </a:lnTo>
                  <a:lnTo>
                    <a:pt x="56" y="18"/>
                  </a:lnTo>
                  <a:lnTo>
                    <a:pt x="58" y="28"/>
                  </a:lnTo>
                  <a:lnTo>
                    <a:pt x="58"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Freeform 23"/>
            <p:cNvSpPr>
              <a:spLocks/>
            </p:cNvSpPr>
            <p:nvPr userDrawn="1"/>
          </p:nvSpPr>
          <p:spPr bwMode="auto">
            <a:xfrm>
              <a:off x="3085"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Freeform 24"/>
            <p:cNvSpPr>
              <a:spLocks/>
            </p:cNvSpPr>
            <p:nvPr userDrawn="1"/>
          </p:nvSpPr>
          <p:spPr bwMode="auto">
            <a:xfrm>
              <a:off x="3245"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Freeform 25"/>
            <p:cNvSpPr>
              <a:spLocks/>
            </p:cNvSpPr>
            <p:nvPr userDrawn="1"/>
          </p:nvSpPr>
          <p:spPr bwMode="auto">
            <a:xfrm>
              <a:off x="3405"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3" name="Freeform 26"/>
            <p:cNvSpPr>
              <a:spLocks/>
            </p:cNvSpPr>
            <p:nvPr userDrawn="1"/>
          </p:nvSpPr>
          <p:spPr bwMode="auto">
            <a:xfrm>
              <a:off x="3565"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4" name="Freeform 27"/>
            <p:cNvSpPr>
              <a:spLocks/>
            </p:cNvSpPr>
            <p:nvPr userDrawn="1"/>
          </p:nvSpPr>
          <p:spPr bwMode="auto">
            <a:xfrm>
              <a:off x="3725"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5" name="Freeform 28"/>
            <p:cNvSpPr>
              <a:spLocks/>
            </p:cNvSpPr>
            <p:nvPr userDrawn="1"/>
          </p:nvSpPr>
          <p:spPr bwMode="auto">
            <a:xfrm>
              <a:off x="3885"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6" name="Freeform 29"/>
            <p:cNvSpPr>
              <a:spLocks/>
            </p:cNvSpPr>
            <p:nvPr userDrawn="1"/>
          </p:nvSpPr>
          <p:spPr bwMode="auto">
            <a:xfrm>
              <a:off x="4045" y="5275"/>
              <a:ext cx="58" cy="58"/>
            </a:xfrm>
            <a:custGeom>
              <a:avLst/>
              <a:gdLst>
                <a:gd name="T0" fmla="*/ 58 w 58"/>
                <a:gd name="T1" fmla="*/ 28 h 58"/>
                <a:gd name="T2" fmla="*/ 58 w 58"/>
                <a:gd name="T3" fmla="*/ 28 h 58"/>
                <a:gd name="T4" fmla="*/ 56 w 58"/>
                <a:gd name="T5" fmla="*/ 40 h 58"/>
                <a:gd name="T6" fmla="*/ 50 w 58"/>
                <a:gd name="T7" fmla="*/ 48 h 58"/>
                <a:gd name="T8" fmla="*/ 40 w 58"/>
                <a:gd name="T9" fmla="*/ 54 h 58"/>
                <a:gd name="T10" fmla="*/ 30 w 58"/>
                <a:gd name="T11" fmla="*/ 58 h 58"/>
                <a:gd name="T12" fmla="*/ 30 w 58"/>
                <a:gd name="T13" fmla="*/ 58 h 58"/>
                <a:gd name="T14" fmla="*/ 18 w 58"/>
                <a:gd name="T15" fmla="*/ 54 h 58"/>
                <a:gd name="T16" fmla="*/ 10 w 58"/>
                <a:gd name="T17" fmla="*/ 48 h 58"/>
                <a:gd name="T18" fmla="*/ 4 w 58"/>
                <a:gd name="T19" fmla="*/ 40 h 58"/>
                <a:gd name="T20" fmla="*/ 0 w 58"/>
                <a:gd name="T21" fmla="*/ 28 h 58"/>
                <a:gd name="T22" fmla="*/ 0 w 58"/>
                <a:gd name="T23" fmla="*/ 28 h 58"/>
                <a:gd name="T24" fmla="*/ 4 w 58"/>
                <a:gd name="T25" fmla="*/ 18 h 58"/>
                <a:gd name="T26" fmla="*/ 10 w 58"/>
                <a:gd name="T27" fmla="*/ 8 h 58"/>
                <a:gd name="T28" fmla="*/ 18 w 58"/>
                <a:gd name="T29" fmla="*/ 2 h 58"/>
                <a:gd name="T30" fmla="*/ 30 w 58"/>
                <a:gd name="T31" fmla="*/ 0 h 58"/>
                <a:gd name="T32" fmla="*/ 30 w 58"/>
                <a:gd name="T33" fmla="*/ 0 h 58"/>
                <a:gd name="T34" fmla="*/ 40 w 58"/>
                <a:gd name="T35" fmla="*/ 2 h 58"/>
                <a:gd name="T36" fmla="*/ 50 w 58"/>
                <a:gd name="T37" fmla="*/ 8 h 58"/>
                <a:gd name="T38" fmla="*/ 56 w 58"/>
                <a:gd name="T39" fmla="*/ 18 h 58"/>
                <a:gd name="T40" fmla="*/ 58 w 58"/>
                <a:gd name="T41" fmla="*/ 28 h 58"/>
                <a:gd name="T42" fmla="*/ 58 w 58"/>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58">
                  <a:moveTo>
                    <a:pt x="58" y="28"/>
                  </a:moveTo>
                  <a:lnTo>
                    <a:pt x="58" y="28"/>
                  </a:lnTo>
                  <a:lnTo>
                    <a:pt x="56" y="40"/>
                  </a:lnTo>
                  <a:lnTo>
                    <a:pt x="50" y="48"/>
                  </a:lnTo>
                  <a:lnTo>
                    <a:pt x="40" y="54"/>
                  </a:lnTo>
                  <a:lnTo>
                    <a:pt x="30" y="58"/>
                  </a:lnTo>
                  <a:lnTo>
                    <a:pt x="30" y="58"/>
                  </a:lnTo>
                  <a:lnTo>
                    <a:pt x="18" y="54"/>
                  </a:lnTo>
                  <a:lnTo>
                    <a:pt x="10" y="48"/>
                  </a:lnTo>
                  <a:lnTo>
                    <a:pt x="4" y="40"/>
                  </a:lnTo>
                  <a:lnTo>
                    <a:pt x="0" y="28"/>
                  </a:lnTo>
                  <a:lnTo>
                    <a:pt x="0" y="28"/>
                  </a:lnTo>
                  <a:lnTo>
                    <a:pt x="4" y="18"/>
                  </a:lnTo>
                  <a:lnTo>
                    <a:pt x="10" y="8"/>
                  </a:lnTo>
                  <a:lnTo>
                    <a:pt x="18" y="2"/>
                  </a:lnTo>
                  <a:lnTo>
                    <a:pt x="30" y="0"/>
                  </a:lnTo>
                  <a:lnTo>
                    <a:pt x="30" y="0"/>
                  </a:lnTo>
                  <a:lnTo>
                    <a:pt x="40" y="2"/>
                  </a:lnTo>
                  <a:lnTo>
                    <a:pt x="50" y="8"/>
                  </a:lnTo>
                  <a:lnTo>
                    <a:pt x="56" y="18"/>
                  </a:lnTo>
                  <a:lnTo>
                    <a:pt x="58" y="28"/>
                  </a:lnTo>
                  <a:lnTo>
                    <a:pt x="58"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 name="Freeform 30"/>
            <p:cNvSpPr>
              <a:spLocks/>
            </p:cNvSpPr>
            <p:nvPr userDrawn="1"/>
          </p:nvSpPr>
          <p:spPr bwMode="auto">
            <a:xfrm>
              <a:off x="4207"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Freeform 31"/>
            <p:cNvSpPr>
              <a:spLocks/>
            </p:cNvSpPr>
            <p:nvPr userDrawn="1"/>
          </p:nvSpPr>
          <p:spPr bwMode="auto">
            <a:xfrm>
              <a:off x="4367"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32"/>
            <p:cNvSpPr>
              <a:spLocks/>
            </p:cNvSpPr>
            <p:nvPr userDrawn="1"/>
          </p:nvSpPr>
          <p:spPr bwMode="auto">
            <a:xfrm>
              <a:off x="4527"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38"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pic>
        <p:nvPicPr>
          <p:cNvPr id="82" name="図 81"/>
          <p:cNvPicPr>
            <a:picLocks noChangeAspect="1"/>
          </p:cNvPicPr>
          <p:nvPr/>
        </p:nvPicPr>
        <p:blipFill rotWithShape="1">
          <a:blip r:embed="rId5">
            <a:extLst>
              <a:ext uri="{28A0092B-C50C-407E-A947-70E740481C1C}">
                <a14:useLocalDpi xmlns:a14="http://schemas.microsoft.com/office/drawing/2010/main" val="0"/>
              </a:ext>
            </a:extLst>
          </a:blip>
          <a:srcRect l="5556" r="5556"/>
          <a:stretch/>
        </p:blipFill>
        <p:spPr>
          <a:xfrm>
            <a:off x="2887540" y="3948721"/>
            <a:ext cx="2070300" cy="1552725"/>
          </a:xfrm>
          <a:prstGeom prst="rect">
            <a:avLst/>
          </a:prstGeom>
          <a:effectLst>
            <a:outerShdw blurRad="50800" dist="38100" dir="2700000" algn="tl" rotWithShape="0">
              <a:prstClr val="black">
                <a:alpha val="40000"/>
              </a:prstClr>
            </a:outerShdw>
          </a:effectLst>
        </p:spPr>
      </p:pic>
      <p:pic>
        <p:nvPicPr>
          <p:cNvPr id="83" name="図 8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0338" y="3955534"/>
            <a:ext cx="1991930" cy="1548775"/>
          </a:xfrm>
          <a:prstGeom prst="rect">
            <a:avLst/>
          </a:prstGeom>
          <a:effectLst>
            <a:outerShdw blurRad="50800" dist="38100" dir="2700000" algn="tl" rotWithShape="0">
              <a:prstClr val="black">
                <a:alpha val="40000"/>
              </a:prstClr>
            </a:outerShdw>
          </a:effectLst>
        </p:spPr>
      </p:pic>
      <p:sp>
        <p:nvSpPr>
          <p:cNvPr id="97" name="テキスト ボックス 96"/>
          <p:cNvSpPr txBox="1"/>
          <p:nvPr/>
        </p:nvSpPr>
        <p:spPr>
          <a:xfrm>
            <a:off x="294968" y="6017238"/>
            <a:ext cx="4627130" cy="400110"/>
          </a:xfrm>
          <a:prstGeom prst="rect">
            <a:avLst/>
          </a:prstGeom>
          <a:noFill/>
        </p:spPr>
        <p:txBody>
          <a:bodyPr wrap="square" rtlCol="0">
            <a:spAutoFit/>
          </a:bodyPr>
          <a:lstStyle/>
          <a:p>
            <a:r>
              <a:rPr lang="ja-JP" altLang="en-US" sz="2000" b="1" dirty="0">
                <a:latin typeface="BIZ UDゴシック" panose="020B0400000000000000" pitchFamily="49" charset="-128"/>
                <a:ea typeface="BIZ UDゴシック" panose="020B0400000000000000" pitchFamily="49" charset="-128"/>
              </a:rPr>
              <a:t>学 長 挨 拶</a:t>
            </a:r>
            <a:endParaRPr lang="ja-JP" altLang="en-US" dirty="0">
              <a:latin typeface="BIZ UDゴシック" panose="020B0400000000000000" pitchFamily="49" charset="-128"/>
              <a:ea typeface="BIZ UDゴシック" panose="020B0400000000000000" pitchFamily="49" charset="-128"/>
            </a:endParaRPr>
          </a:p>
        </p:txBody>
      </p:sp>
      <p:sp>
        <p:nvSpPr>
          <p:cNvPr id="99" name="テキスト プレースホルダー 1"/>
          <p:cNvSpPr>
            <a:spLocks noGrp="1"/>
          </p:cNvSpPr>
          <p:nvPr>
            <p:ph type="body" sz="quarter" idx="4294967295"/>
          </p:nvPr>
        </p:nvSpPr>
        <p:spPr>
          <a:xfrm>
            <a:off x="4975309" y="6456832"/>
            <a:ext cx="2340000" cy="59286"/>
          </a:xfrm>
          <a:prstGeom prst="rect">
            <a:avLst/>
          </a:prstGeom>
          <a:solidFill>
            <a:srgbClr val="FFA301"/>
          </a:solidFill>
        </p:spPr>
        <p:txBody>
          <a:bodyPr tIns="144000" anchor="ctr" anchorCtr="0">
            <a:normAutofit fontScale="25000" lnSpcReduction="20000"/>
          </a:bodyPr>
          <a:lstStyle/>
          <a:p>
            <a:pPr marL="0" indent="0" algn="l">
              <a:buNone/>
            </a:pPr>
            <a:r>
              <a:rPr lang="ja-JP" altLang="en-US" dirty="0">
                <a:solidFill>
                  <a:schemeClr val="bg1">
                    <a:lumMod val="95000"/>
                  </a:schemeClr>
                </a:solidFill>
              </a:rPr>
              <a:t>　</a:t>
            </a:r>
            <a:endParaRPr kumimoji="1" lang="ja-JP" altLang="en-US" dirty="0"/>
          </a:p>
        </p:txBody>
      </p:sp>
      <p:sp>
        <p:nvSpPr>
          <p:cNvPr id="100" name="テキスト プレースホルダー 1"/>
          <p:cNvSpPr>
            <a:spLocks noGrp="1"/>
          </p:cNvSpPr>
          <p:nvPr>
            <p:ph type="body" sz="quarter" idx="4294967295"/>
          </p:nvPr>
        </p:nvSpPr>
        <p:spPr>
          <a:xfrm>
            <a:off x="2641504" y="6456832"/>
            <a:ext cx="2340000" cy="59286"/>
          </a:xfrm>
          <a:prstGeom prst="rect">
            <a:avLst/>
          </a:prstGeom>
          <a:solidFill>
            <a:srgbClr val="27885D"/>
          </a:solidFill>
        </p:spPr>
        <p:txBody>
          <a:bodyPr tIns="144000" anchor="ctr" anchorCtr="0">
            <a:normAutofit fontScale="25000" lnSpcReduction="20000"/>
          </a:bodyPr>
          <a:lstStyle/>
          <a:p>
            <a:pPr marL="0" indent="0" algn="l">
              <a:buNone/>
            </a:pPr>
            <a:r>
              <a:rPr lang="ja-JP" altLang="en-US" dirty="0">
                <a:solidFill>
                  <a:schemeClr val="bg1">
                    <a:lumMod val="95000"/>
                  </a:schemeClr>
                </a:solidFill>
              </a:rPr>
              <a:t>　</a:t>
            </a:r>
            <a:endParaRPr kumimoji="1" lang="ja-JP" altLang="en-US" dirty="0"/>
          </a:p>
        </p:txBody>
      </p:sp>
      <p:sp>
        <p:nvSpPr>
          <p:cNvPr id="101" name="テキスト ボックス 100"/>
          <p:cNvSpPr txBox="1"/>
          <p:nvPr/>
        </p:nvSpPr>
        <p:spPr>
          <a:xfrm>
            <a:off x="215548" y="6576763"/>
            <a:ext cx="7044740" cy="278538"/>
          </a:xfrm>
          <a:prstGeom prst="rect">
            <a:avLst/>
          </a:prstGeom>
          <a:noFill/>
        </p:spPr>
        <p:txBody>
          <a:bodyPr wrap="square" rtlCol="0">
            <a:spAutoFit/>
          </a:bodyPr>
          <a:lstStyle/>
          <a:p>
            <a:pPr>
              <a:lnSpc>
                <a:spcPct val="110000"/>
              </a:lnSpc>
            </a:pPr>
            <a:r>
              <a:rPr lang="ja-JP" altLang="en-US" sz="1100" dirty="0">
                <a:latin typeface="BIZ UDゴシック" panose="020B0400000000000000" pitchFamily="49" charset="-128"/>
                <a:ea typeface="BIZ UDゴシック" panose="020B0400000000000000" pitchFamily="49" charset="-128"/>
              </a:rPr>
              <a:t>　令和</a:t>
            </a:r>
            <a:r>
              <a:rPr lang="en-US" altLang="ja-JP" sz="1100" dirty="0">
                <a:latin typeface="BIZ UDゴシック" panose="020B0400000000000000" pitchFamily="49" charset="-128"/>
                <a:ea typeface="BIZ UDゴシック" panose="020B0400000000000000" pitchFamily="49" charset="-128"/>
              </a:rPr>
              <a:t>7</a:t>
            </a:r>
            <a:r>
              <a:rPr lang="ja-JP" altLang="en-US" sz="1100" dirty="0">
                <a:latin typeface="BIZ UDゴシック" panose="020B0400000000000000" pitchFamily="49" charset="-128"/>
                <a:ea typeface="BIZ UDゴシック" panose="020B0400000000000000" pitchFamily="49" charset="-128"/>
              </a:rPr>
              <a:t>年</a:t>
            </a:r>
            <a:r>
              <a:rPr lang="en-US" altLang="ja-JP" sz="1100" dirty="0">
                <a:latin typeface="BIZ UDゴシック" panose="020B0400000000000000" pitchFamily="49" charset="-128"/>
                <a:ea typeface="BIZ UDゴシック" panose="020B0400000000000000" pitchFamily="49" charset="-128"/>
              </a:rPr>
              <a:t>4</a:t>
            </a:r>
            <a:r>
              <a:rPr lang="ja-JP" altLang="en-US" sz="1100" dirty="0">
                <a:latin typeface="BIZ UDゴシック" panose="020B0400000000000000" pitchFamily="49" charset="-128"/>
                <a:ea typeface="BIZ UDゴシック" panose="020B0400000000000000" pitchFamily="49" charset="-128"/>
              </a:rPr>
              <a:t>月より、仏教学部教授・村松哲文が学長に就任しました。</a:t>
            </a:r>
          </a:p>
        </p:txBody>
      </p:sp>
      <p:sp>
        <p:nvSpPr>
          <p:cNvPr id="98" name="テキスト プレースホルダー 1"/>
          <p:cNvSpPr>
            <a:spLocks noGrp="1"/>
          </p:cNvSpPr>
          <p:nvPr>
            <p:ph type="body" sz="quarter" idx="4294967295"/>
          </p:nvPr>
        </p:nvSpPr>
        <p:spPr>
          <a:xfrm>
            <a:off x="312704" y="6456832"/>
            <a:ext cx="2340000" cy="59286"/>
          </a:xfrm>
          <a:prstGeom prst="rect">
            <a:avLst/>
          </a:prstGeom>
          <a:solidFill>
            <a:srgbClr val="492D65"/>
          </a:solidFill>
        </p:spPr>
        <p:txBody>
          <a:bodyPr tIns="144000" anchor="ctr" anchorCtr="0">
            <a:normAutofit fontScale="25000" lnSpcReduction="20000"/>
          </a:bodyPr>
          <a:lstStyle/>
          <a:p>
            <a:pPr marL="0" indent="0" algn="l">
              <a:buNone/>
            </a:pPr>
            <a:r>
              <a:rPr lang="ja-JP" altLang="en-US" dirty="0">
                <a:solidFill>
                  <a:schemeClr val="bg1">
                    <a:lumMod val="95000"/>
                  </a:schemeClr>
                </a:solidFill>
              </a:rPr>
              <a:t>　</a:t>
            </a:r>
            <a:endParaRPr kumimoji="1" lang="ja-JP" altLang="en-US" dirty="0"/>
          </a:p>
        </p:txBody>
      </p:sp>
      <p:sp>
        <p:nvSpPr>
          <p:cNvPr id="102" name="テキスト ボックス 101"/>
          <p:cNvSpPr txBox="1"/>
          <p:nvPr/>
        </p:nvSpPr>
        <p:spPr>
          <a:xfrm>
            <a:off x="3704342" y="2573477"/>
            <a:ext cx="3840193" cy="707886"/>
          </a:xfrm>
          <a:prstGeom prst="rect">
            <a:avLst/>
          </a:prstGeom>
          <a:noFill/>
        </p:spPr>
        <p:txBody>
          <a:bodyPr wrap="square" rtlCol="0">
            <a:spAutoFit/>
          </a:bodyPr>
          <a:lstStyle/>
          <a:p>
            <a:r>
              <a:rPr lang="ja-JP" altLang="en-US" sz="800" dirty="0">
                <a:latin typeface="BIZ UDゴシック" panose="020B0400000000000000" pitchFamily="49" charset="-128"/>
                <a:ea typeface="BIZ UDゴシック" panose="020B0400000000000000" pitchFamily="49" charset="-128"/>
              </a:rPr>
              <a:t>仏教学部　文学部　経済学部　法学部　経営学部</a:t>
            </a:r>
            <a:endParaRPr lang="en-US" altLang="ja-JP" sz="800" dirty="0">
              <a:latin typeface="BIZ UDゴシック" panose="020B0400000000000000" pitchFamily="49" charset="-128"/>
              <a:ea typeface="BIZ UDゴシック" panose="020B0400000000000000" pitchFamily="49" charset="-128"/>
            </a:endParaRPr>
          </a:p>
          <a:p>
            <a:r>
              <a:rPr lang="ja-JP" altLang="en-US" sz="800" dirty="0">
                <a:latin typeface="BIZ UDゴシック" panose="020B0400000000000000" pitchFamily="49" charset="-128"/>
                <a:ea typeface="BIZ UDゴシック" panose="020B0400000000000000" pitchFamily="49" charset="-128"/>
              </a:rPr>
              <a:t>医療健康科学部　グローバル・メディア・スタディーズ学部</a:t>
            </a:r>
            <a:br>
              <a:rPr lang="en-US" altLang="ja-JP" sz="800" dirty="0">
                <a:latin typeface="BIZ UDゴシック" panose="020B0400000000000000" pitchFamily="49" charset="-128"/>
                <a:ea typeface="BIZ UDゴシック" panose="020B0400000000000000" pitchFamily="49" charset="-128"/>
              </a:rPr>
            </a:br>
            <a:r>
              <a:rPr lang="ja-JP" altLang="en-US" sz="800" dirty="0">
                <a:latin typeface="BIZ UDゴシック" panose="020B0400000000000000" pitchFamily="49" charset="-128"/>
                <a:ea typeface="BIZ UDゴシック" panose="020B0400000000000000" pitchFamily="49" charset="-128"/>
              </a:rPr>
              <a:t>仏教学研究科　人文科学研究科　経済学研究科　商学研究科　法学研究科</a:t>
            </a:r>
            <a:br>
              <a:rPr lang="en-US" altLang="ja-JP" sz="800" dirty="0">
                <a:latin typeface="BIZ UDゴシック" panose="020B0400000000000000" pitchFamily="49" charset="-128"/>
                <a:ea typeface="BIZ UDゴシック" panose="020B0400000000000000" pitchFamily="49" charset="-128"/>
              </a:rPr>
            </a:br>
            <a:r>
              <a:rPr lang="ja-JP" altLang="en-US" sz="800" dirty="0">
                <a:latin typeface="BIZ UDゴシック" panose="020B0400000000000000" pitchFamily="49" charset="-128"/>
                <a:ea typeface="BIZ UDゴシック" panose="020B0400000000000000" pitchFamily="49" charset="-128"/>
              </a:rPr>
              <a:t>経営学研究科　医療健康科学研究科　グローバル・メディア研究科</a:t>
            </a:r>
            <a:br>
              <a:rPr lang="en-US" altLang="ja-JP" sz="800" dirty="0">
                <a:latin typeface="BIZ UDゴシック" panose="020B0400000000000000" pitchFamily="49" charset="-128"/>
                <a:ea typeface="BIZ UDゴシック" panose="020B0400000000000000" pitchFamily="49" charset="-128"/>
              </a:rPr>
            </a:br>
            <a:r>
              <a:rPr lang="ja-JP" altLang="en-US" sz="800" dirty="0">
                <a:latin typeface="BIZ UDゴシック" panose="020B0400000000000000" pitchFamily="49" charset="-128"/>
                <a:ea typeface="BIZ UDゴシック" panose="020B0400000000000000" pitchFamily="49" charset="-128"/>
              </a:rPr>
              <a:t>法曹養成研究科（法科大学院）</a:t>
            </a:r>
            <a:endParaRPr lang="ja-JP" altLang="en-US" sz="1200" dirty="0">
              <a:latin typeface="BIZ UDゴシック" panose="020B0400000000000000" pitchFamily="49" charset="-128"/>
              <a:ea typeface="BIZ UDゴシック" panose="020B0400000000000000" pitchFamily="49" charset="-128"/>
            </a:endParaRPr>
          </a:p>
        </p:txBody>
      </p:sp>
      <p:sp>
        <p:nvSpPr>
          <p:cNvPr id="103" name="テキスト プレースホルダー 123"/>
          <p:cNvSpPr>
            <a:spLocks noGrp="1"/>
          </p:cNvSpPr>
          <p:nvPr>
            <p:ph type="body" sz="quarter" idx="27"/>
          </p:nvPr>
        </p:nvSpPr>
        <p:spPr>
          <a:xfrm>
            <a:off x="3704342" y="5547455"/>
            <a:ext cx="4464954" cy="250475"/>
          </a:xfrm>
        </p:spPr>
        <p:txBody>
          <a:bodyPr>
            <a:normAutofit fontScale="92500" lnSpcReduction="10000"/>
          </a:bodyPr>
          <a:lstStyle/>
          <a:p>
            <a:pPr>
              <a:lnSpc>
                <a:spcPct val="100000"/>
              </a:lnSpc>
              <a:spcBef>
                <a:spcPts val="0"/>
              </a:spcBef>
            </a:pPr>
            <a:r>
              <a:rPr kumimoji="1" lang="ja-JP" altLang="en-US" sz="1200" dirty="0">
                <a:latin typeface="BIZ UDゴシック" panose="020B0400000000000000" pitchFamily="49" charset="-128"/>
                <a:ea typeface="BIZ UDゴシック" panose="020B0400000000000000" pitchFamily="49" charset="-128"/>
              </a:rPr>
              <a:t>世田谷区内に</a:t>
            </a:r>
            <a:r>
              <a:rPr lang="en-US" altLang="ja-JP" sz="1200" dirty="0">
                <a:latin typeface="BIZ UDゴシック" panose="020B0400000000000000" pitchFamily="49" charset="-128"/>
                <a:ea typeface="BIZ UDゴシック" panose="020B0400000000000000" pitchFamily="49" charset="-128"/>
              </a:rPr>
              <a:t>3</a:t>
            </a:r>
            <a:r>
              <a:rPr lang="ja-JP" altLang="en-US" sz="1200" dirty="0" err="1">
                <a:latin typeface="BIZ UDゴシック" panose="020B0400000000000000" pitchFamily="49" charset="-128"/>
                <a:ea typeface="BIZ UDゴシック" panose="020B0400000000000000" pitchFamily="49" charset="-128"/>
              </a:rPr>
              <a:t>つの</a:t>
            </a:r>
            <a:r>
              <a:rPr lang="ja-JP" altLang="en-US" sz="1200" dirty="0">
                <a:latin typeface="BIZ UDゴシック" panose="020B0400000000000000" pitchFamily="49" charset="-128"/>
                <a:ea typeface="BIZ UDゴシック" panose="020B0400000000000000" pitchFamily="49" charset="-128"/>
              </a:rPr>
              <a:t>キャンパス（左から</a:t>
            </a:r>
            <a:r>
              <a:rPr lang="ja-JP" altLang="en-US" sz="1100" dirty="0">
                <a:latin typeface="BIZ UDゴシック" panose="020B0400000000000000" pitchFamily="49" charset="-128"/>
                <a:ea typeface="BIZ UDゴシック" panose="020B0400000000000000" pitchFamily="49" charset="-128"/>
              </a:rPr>
              <a:t>駒沢・玉川・深沢）</a:t>
            </a:r>
            <a:endParaRPr kumimoji="1" lang="en-US" altLang="ja-JP" sz="1200" dirty="0">
              <a:latin typeface="BIZ UDゴシック" panose="020B0400000000000000" pitchFamily="49" charset="-128"/>
              <a:ea typeface="BIZ UDゴシック" panose="020B0400000000000000" pitchFamily="49" charset="-128"/>
            </a:endParaRPr>
          </a:p>
        </p:txBody>
      </p:sp>
      <p:grpSp>
        <p:nvGrpSpPr>
          <p:cNvPr id="5" name="グループ化 4"/>
          <p:cNvGrpSpPr/>
          <p:nvPr/>
        </p:nvGrpSpPr>
        <p:grpSpPr>
          <a:xfrm>
            <a:off x="327697" y="6893860"/>
            <a:ext cx="6924874" cy="3535243"/>
            <a:chOff x="349166" y="6623219"/>
            <a:chExt cx="6924874" cy="3452402"/>
          </a:xfrm>
        </p:grpSpPr>
        <p:sp>
          <p:nvSpPr>
            <p:cNvPr id="66" name="正方形/長方形 65"/>
            <p:cNvSpPr/>
            <p:nvPr/>
          </p:nvSpPr>
          <p:spPr>
            <a:xfrm>
              <a:off x="349166" y="6623219"/>
              <a:ext cx="6924874" cy="3452402"/>
            </a:xfrm>
            <a:prstGeom prst="rect">
              <a:avLst/>
            </a:prstGeom>
            <a:solidFill>
              <a:srgbClr val="F8F0BE"/>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rotWithShape="1">
            <a:blip r:embed="rId7">
              <a:extLst>
                <a:ext uri="{28A0092B-C50C-407E-A947-70E740481C1C}">
                  <a14:useLocalDpi xmlns:a14="http://schemas.microsoft.com/office/drawing/2010/main" val="0"/>
                </a:ext>
              </a:extLst>
            </a:blip>
            <a:srcRect l="16711" t="5448" r="16347"/>
            <a:stretch/>
          </p:blipFill>
          <p:spPr>
            <a:xfrm>
              <a:off x="5155410" y="7031293"/>
              <a:ext cx="1890681" cy="2351628"/>
            </a:xfrm>
            <a:prstGeom prst="rect">
              <a:avLst/>
            </a:prstGeom>
          </p:spPr>
        </p:pic>
        <p:sp>
          <p:nvSpPr>
            <p:cNvPr id="65" name="テキスト ボックス 64"/>
            <p:cNvSpPr txBox="1"/>
            <p:nvPr/>
          </p:nvSpPr>
          <p:spPr>
            <a:xfrm>
              <a:off x="434239" y="6700338"/>
              <a:ext cx="4545069" cy="3375283"/>
            </a:xfrm>
            <a:prstGeom prst="rect">
              <a:avLst/>
            </a:prstGeom>
            <a:noFill/>
          </p:spPr>
          <p:txBody>
            <a:bodyPr wrap="square" rtlCol="0">
              <a:spAutoFit/>
            </a:bodyPr>
            <a:lstStyle/>
            <a:p>
              <a:pPr>
                <a:lnSpc>
                  <a:spcPts val="1600"/>
                </a:lnSpc>
              </a:pPr>
              <a:r>
                <a:rPr lang="ja-JP" altLang="en-US" sz="1200" dirty="0">
                  <a:latin typeface="BIZ UDゴシック" panose="020B0400000000000000" pitchFamily="49" charset="-128"/>
                  <a:ea typeface="BIZ UDゴシック" panose="020B0400000000000000" pitchFamily="49" charset="-128"/>
                </a:rPr>
                <a:t>　平素より駒澤大学に対し、格別なるご高配とご支援を賜り、心より御礼申し上げます。</a:t>
              </a:r>
              <a:endParaRPr lang="en-US" altLang="ja-JP" sz="1200" dirty="0">
                <a:latin typeface="BIZ UDゴシック" panose="020B0400000000000000" pitchFamily="49" charset="-128"/>
                <a:ea typeface="BIZ UDゴシック" panose="020B0400000000000000" pitchFamily="49" charset="-128"/>
              </a:endParaRPr>
            </a:p>
            <a:p>
              <a:pPr>
                <a:lnSpc>
                  <a:spcPts val="1600"/>
                </a:lnSpc>
              </a:pPr>
              <a:r>
                <a:rPr lang="ja-JP" altLang="en-US" sz="1200" dirty="0">
                  <a:latin typeface="BIZ UDゴシック" panose="020B0400000000000000" pitchFamily="49" charset="-128"/>
                  <a:ea typeface="BIZ UDゴシック" panose="020B0400000000000000" pitchFamily="49" charset="-128"/>
                </a:rPr>
                <a:t>　私はこの</a:t>
              </a:r>
              <a:r>
                <a:rPr lang="en-US" altLang="ja-JP" sz="1200" dirty="0">
                  <a:latin typeface="BIZ UDゴシック" panose="020B0400000000000000" pitchFamily="49" charset="-128"/>
                  <a:ea typeface="BIZ UDゴシック" panose="020B0400000000000000" pitchFamily="49" charset="-128"/>
                </a:rPr>
                <a:t>4</a:t>
              </a:r>
              <a:r>
                <a:rPr lang="ja-JP" altLang="en-US" sz="1200" dirty="0">
                  <a:latin typeface="BIZ UDゴシック" panose="020B0400000000000000" pitchFamily="49" charset="-128"/>
                  <a:ea typeface="BIZ UDゴシック" panose="020B0400000000000000" pitchFamily="49" charset="-128"/>
                </a:rPr>
                <a:t>月より学長を拝命いたしました。これまで本学で「仏教美術史」を専門とし、仏教を背景とした文化や思想に触れながら教育・研究に携わってまいりました。そうした歩みを礎に、「智慧・慈悲・縁起」という仏教的価値観を教育の根幹とし、「誰からも愛される大学」の実現を目指して尽力してまいります。</a:t>
              </a:r>
              <a:endParaRPr lang="en-US" altLang="ja-JP" sz="1200" dirty="0">
                <a:latin typeface="BIZ UDゴシック" panose="020B0400000000000000" pitchFamily="49" charset="-128"/>
                <a:ea typeface="BIZ UDゴシック" panose="020B0400000000000000" pitchFamily="49" charset="-128"/>
              </a:endParaRPr>
            </a:p>
            <a:p>
              <a:pPr>
                <a:lnSpc>
                  <a:spcPts val="1600"/>
                </a:lnSpc>
              </a:pPr>
              <a:r>
                <a:rPr lang="ja-JP" altLang="en-US" sz="1200" dirty="0">
                  <a:latin typeface="BIZ UDゴシック" panose="020B0400000000000000" pitchFamily="49" charset="-128"/>
                  <a:ea typeface="BIZ UDゴシック" panose="020B0400000000000000" pitchFamily="49" charset="-128"/>
                </a:rPr>
                <a:t>　本学は、創立以来、仏教に根ざした教育を大切にし、「智慧」を深めると同時に、「慈悲」を実践し、他者とのつながりを大切にしてきました。少子化が進み、社会が変容する今こそ、皆様との「ご縁」をより一層大切にしながら、学生一人ひとりが真摯に学び、心豊かに成長できる場としての大学を、皆様と共に築いてまいりたいと存じます。</a:t>
              </a:r>
            </a:p>
            <a:p>
              <a:pPr>
                <a:lnSpc>
                  <a:spcPts val="1600"/>
                </a:lnSpc>
              </a:pPr>
              <a:r>
                <a:rPr lang="ja-JP" altLang="en-US" sz="1200" dirty="0">
                  <a:latin typeface="BIZ UDゴシック" panose="020B0400000000000000" pitchFamily="49" charset="-128"/>
                  <a:ea typeface="BIZ UDゴシック" panose="020B0400000000000000" pitchFamily="49" charset="-128"/>
                </a:rPr>
                <a:t>　今後とも本学の教育・研究活動への変わらぬご理解とご支援を賜りますようお願い申し上げます。</a:t>
              </a:r>
            </a:p>
          </p:txBody>
        </p:sp>
        <p:sp>
          <p:nvSpPr>
            <p:cNvPr id="70" name="テキスト ボックス 69"/>
            <p:cNvSpPr txBox="1"/>
            <p:nvPr/>
          </p:nvSpPr>
          <p:spPr>
            <a:xfrm>
              <a:off x="5210164" y="9504228"/>
              <a:ext cx="1781175" cy="363176"/>
            </a:xfrm>
            <a:prstGeom prst="rect">
              <a:avLst/>
            </a:prstGeom>
            <a:noFill/>
          </p:spPr>
          <p:txBody>
            <a:bodyPr wrap="square" rtlCol="0">
              <a:spAutoFit/>
            </a:bodyPr>
            <a:lstStyle/>
            <a:p>
              <a:pPr>
                <a:lnSpc>
                  <a:spcPct val="110000"/>
                </a:lnSpc>
              </a:pPr>
              <a:r>
                <a:rPr lang="ja-JP" altLang="en-US" sz="1600" b="1" dirty="0">
                  <a:latin typeface="BIZ UDゴシック" panose="020B0400000000000000" pitchFamily="49" charset="-128"/>
                  <a:ea typeface="BIZ UDゴシック" panose="020B0400000000000000" pitchFamily="49" charset="-128"/>
                </a:rPr>
                <a:t>学長　村松 哲文</a:t>
              </a:r>
            </a:p>
          </p:txBody>
        </p:sp>
      </p:grpSp>
    </p:spTree>
    <p:extLst>
      <p:ext uri="{BB962C8B-B14F-4D97-AF65-F5344CB8AC3E}">
        <p14:creationId xmlns:p14="http://schemas.microsoft.com/office/powerpoint/2010/main" val="1556193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 name="Group 4"/>
          <p:cNvGrpSpPr>
            <a:grpSpLocks noChangeAspect="1"/>
          </p:cNvGrpSpPr>
          <p:nvPr/>
        </p:nvGrpSpPr>
        <p:grpSpPr bwMode="auto">
          <a:xfrm>
            <a:off x="242769" y="306710"/>
            <a:ext cx="6959600" cy="92075"/>
            <a:chOff x="199" y="5275"/>
            <a:chExt cx="4384" cy="58"/>
          </a:xfrm>
        </p:grpSpPr>
        <p:sp>
          <p:nvSpPr>
            <p:cNvPr id="102" name="Freeform 5"/>
            <p:cNvSpPr>
              <a:spLocks/>
            </p:cNvSpPr>
            <p:nvPr userDrawn="1"/>
          </p:nvSpPr>
          <p:spPr bwMode="auto">
            <a:xfrm>
              <a:off x="199"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3" name="Freeform 6"/>
            <p:cNvSpPr>
              <a:spLocks/>
            </p:cNvSpPr>
            <p:nvPr userDrawn="1"/>
          </p:nvSpPr>
          <p:spPr bwMode="auto">
            <a:xfrm>
              <a:off x="359"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4" name="Freeform 7"/>
            <p:cNvSpPr>
              <a:spLocks/>
            </p:cNvSpPr>
            <p:nvPr userDrawn="1"/>
          </p:nvSpPr>
          <p:spPr bwMode="auto">
            <a:xfrm>
              <a:off x="519"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5" name="Freeform 8"/>
            <p:cNvSpPr>
              <a:spLocks/>
            </p:cNvSpPr>
            <p:nvPr userDrawn="1"/>
          </p:nvSpPr>
          <p:spPr bwMode="auto">
            <a:xfrm>
              <a:off x="679" y="5275"/>
              <a:ext cx="58" cy="58"/>
            </a:xfrm>
            <a:custGeom>
              <a:avLst/>
              <a:gdLst>
                <a:gd name="T0" fmla="*/ 58 w 58"/>
                <a:gd name="T1" fmla="*/ 28 h 58"/>
                <a:gd name="T2" fmla="*/ 58 w 58"/>
                <a:gd name="T3" fmla="*/ 28 h 58"/>
                <a:gd name="T4" fmla="*/ 54 w 58"/>
                <a:gd name="T5" fmla="*/ 40 h 58"/>
                <a:gd name="T6" fmla="*/ 48 w 58"/>
                <a:gd name="T7" fmla="*/ 48 h 58"/>
                <a:gd name="T8" fmla="*/ 40 w 58"/>
                <a:gd name="T9" fmla="*/ 54 h 58"/>
                <a:gd name="T10" fmla="*/ 30 w 58"/>
                <a:gd name="T11" fmla="*/ 58 h 58"/>
                <a:gd name="T12" fmla="*/ 30 w 58"/>
                <a:gd name="T13" fmla="*/ 58 h 58"/>
                <a:gd name="T14" fmla="*/ 18 w 58"/>
                <a:gd name="T15" fmla="*/ 54 h 58"/>
                <a:gd name="T16" fmla="*/ 10 w 58"/>
                <a:gd name="T17" fmla="*/ 48 h 58"/>
                <a:gd name="T18" fmla="*/ 4 w 58"/>
                <a:gd name="T19" fmla="*/ 40 h 58"/>
                <a:gd name="T20" fmla="*/ 0 w 58"/>
                <a:gd name="T21" fmla="*/ 28 h 58"/>
                <a:gd name="T22" fmla="*/ 0 w 58"/>
                <a:gd name="T23" fmla="*/ 28 h 58"/>
                <a:gd name="T24" fmla="*/ 4 w 58"/>
                <a:gd name="T25" fmla="*/ 18 h 58"/>
                <a:gd name="T26" fmla="*/ 10 w 58"/>
                <a:gd name="T27" fmla="*/ 8 h 58"/>
                <a:gd name="T28" fmla="*/ 18 w 58"/>
                <a:gd name="T29" fmla="*/ 2 h 58"/>
                <a:gd name="T30" fmla="*/ 30 w 58"/>
                <a:gd name="T31" fmla="*/ 0 h 58"/>
                <a:gd name="T32" fmla="*/ 30 w 58"/>
                <a:gd name="T33" fmla="*/ 0 h 58"/>
                <a:gd name="T34" fmla="*/ 40 w 58"/>
                <a:gd name="T35" fmla="*/ 2 h 58"/>
                <a:gd name="T36" fmla="*/ 48 w 58"/>
                <a:gd name="T37" fmla="*/ 8 h 58"/>
                <a:gd name="T38" fmla="*/ 54 w 58"/>
                <a:gd name="T39" fmla="*/ 18 h 58"/>
                <a:gd name="T40" fmla="*/ 58 w 58"/>
                <a:gd name="T41" fmla="*/ 28 h 58"/>
                <a:gd name="T42" fmla="*/ 58 w 58"/>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58">
                  <a:moveTo>
                    <a:pt x="58" y="28"/>
                  </a:moveTo>
                  <a:lnTo>
                    <a:pt x="58" y="28"/>
                  </a:lnTo>
                  <a:lnTo>
                    <a:pt x="54" y="40"/>
                  </a:lnTo>
                  <a:lnTo>
                    <a:pt x="48" y="48"/>
                  </a:lnTo>
                  <a:lnTo>
                    <a:pt x="40" y="54"/>
                  </a:lnTo>
                  <a:lnTo>
                    <a:pt x="30" y="58"/>
                  </a:lnTo>
                  <a:lnTo>
                    <a:pt x="30" y="58"/>
                  </a:lnTo>
                  <a:lnTo>
                    <a:pt x="18" y="54"/>
                  </a:lnTo>
                  <a:lnTo>
                    <a:pt x="10" y="48"/>
                  </a:lnTo>
                  <a:lnTo>
                    <a:pt x="4" y="40"/>
                  </a:lnTo>
                  <a:lnTo>
                    <a:pt x="0" y="28"/>
                  </a:lnTo>
                  <a:lnTo>
                    <a:pt x="0" y="28"/>
                  </a:lnTo>
                  <a:lnTo>
                    <a:pt x="4" y="18"/>
                  </a:lnTo>
                  <a:lnTo>
                    <a:pt x="10" y="8"/>
                  </a:lnTo>
                  <a:lnTo>
                    <a:pt x="18" y="2"/>
                  </a:lnTo>
                  <a:lnTo>
                    <a:pt x="30" y="0"/>
                  </a:lnTo>
                  <a:lnTo>
                    <a:pt x="30" y="0"/>
                  </a:lnTo>
                  <a:lnTo>
                    <a:pt x="40" y="2"/>
                  </a:lnTo>
                  <a:lnTo>
                    <a:pt x="48" y="8"/>
                  </a:lnTo>
                  <a:lnTo>
                    <a:pt x="54" y="18"/>
                  </a:lnTo>
                  <a:lnTo>
                    <a:pt x="58" y="28"/>
                  </a:lnTo>
                  <a:lnTo>
                    <a:pt x="58"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6" name="Freeform 9"/>
            <p:cNvSpPr>
              <a:spLocks/>
            </p:cNvSpPr>
            <p:nvPr userDrawn="1"/>
          </p:nvSpPr>
          <p:spPr bwMode="auto">
            <a:xfrm>
              <a:off x="841"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7" name="Freeform 10"/>
            <p:cNvSpPr>
              <a:spLocks/>
            </p:cNvSpPr>
            <p:nvPr userDrawn="1"/>
          </p:nvSpPr>
          <p:spPr bwMode="auto">
            <a:xfrm>
              <a:off x="1001"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8" name="Freeform 11"/>
            <p:cNvSpPr>
              <a:spLocks/>
            </p:cNvSpPr>
            <p:nvPr userDrawn="1"/>
          </p:nvSpPr>
          <p:spPr bwMode="auto">
            <a:xfrm>
              <a:off x="1161"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9" name="Freeform 12"/>
            <p:cNvSpPr>
              <a:spLocks/>
            </p:cNvSpPr>
            <p:nvPr userDrawn="1"/>
          </p:nvSpPr>
          <p:spPr bwMode="auto">
            <a:xfrm>
              <a:off x="1321"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0" name="Freeform 13"/>
            <p:cNvSpPr>
              <a:spLocks/>
            </p:cNvSpPr>
            <p:nvPr userDrawn="1"/>
          </p:nvSpPr>
          <p:spPr bwMode="auto">
            <a:xfrm>
              <a:off x="1481"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1" name="Freeform 14"/>
            <p:cNvSpPr>
              <a:spLocks/>
            </p:cNvSpPr>
            <p:nvPr userDrawn="1"/>
          </p:nvSpPr>
          <p:spPr bwMode="auto">
            <a:xfrm>
              <a:off x="1641"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2" name="Freeform 15"/>
            <p:cNvSpPr>
              <a:spLocks/>
            </p:cNvSpPr>
            <p:nvPr userDrawn="1"/>
          </p:nvSpPr>
          <p:spPr bwMode="auto">
            <a:xfrm>
              <a:off x="1801" y="5275"/>
              <a:ext cx="58" cy="58"/>
            </a:xfrm>
            <a:custGeom>
              <a:avLst/>
              <a:gdLst>
                <a:gd name="T0" fmla="*/ 58 w 58"/>
                <a:gd name="T1" fmla="*/ 28 h 58"/>
                <a:gd name="T2" fmla="*/ 58 w 58"/>
                <a:gd name="T3" fmla="*/ 28 h 58"/>
                <a:gd name="T4" fmla="*/ 56 w 58"/>
                <a:gd name="T5" fmla="*/ 40 h 58"/>
                <a:gd name="T6" fmla="*/ 48 w 58"/>
                <a:gd name="T7" fmla="*/ 48 h 58"/>
                <a:gd name="T8" fmla="*/ 40 w 58"/>
                <a:gd name="T9" fmla="*/ 54 h 58"/>
                <a:gd name="T10" fmla="*/ 30 w 58"/>
                <a:gd name="T11" fmla="*/ 58 h 58"/>
                <a:gd name="T12" fmla="*/ 30 w 58"/>
                <a:gd name="T13" fmla="*/ 58 h 58"/>
                <a:gd name="T14" fmla="*/ 18 w 58"/>
                <a:gd name="T15" fmla="*/ 54 h 58"/>
                <a:gd name="T16" fmla="*/ 10 w 58"/>
                <a:gd name="T17" fmla="*/ 48 h 58"/>
                <a:gd name="T18" fmla="*/ 4 w 58"/>
                <a:gd name="T19" fmla="*/ 40 h 58"/>
                <a:gd name="T20" fmla="*/ 0 w 58"/>
                <a:gd name="T21" fmla="*/ 28 h 58"/>
                <a:gd name="T22" fmla="*/ 0 w 58"/>
                <a:gd name="T23" fmla="*/ 28 h 58"/>
                <a:gd name="T24" fmla="*/ 4 w 58"/>
                <a:gd name="T25" fmla="*/ 18 h 58"/>
                <a:gd name="T26" fmla="*/ 10 w 58"/>
                <a:gd name="T27" fmla="*/ 8 h 58"/>
                <a:gd name="T28" fmla="*/ 18 w 58"/>
                <a:gd name="T29" fmla="*/ 2 h 58"/>
                <a:gd name="T30" fmla="*/ 30 w 58"/>
                <a:gd name="T31" fmla="*/ 0 h 58"/>
                <a:gd name="T32" fmla="*/ 30 w 58"/>
                <a:gd name="T33" fmla="*/ 0 h 58"/>
                <a:gd name="T34" fmla="*/ 40 w 58"/>
                <a:gd name="T35" fmla="*/ 2 h 58"/>
                <a:gd name="T36" fmla="*/ 48 w 58"/>
                <a:gd name="T37" fmla="*/ 8 h 58"/>
                <a:gd name="T38" fmla="*/ 56 w 58"/>
                <a:gd name="T39" fmla="*/ 18 h 58"/>
                <a:gd name="T40" fmla="*/ 58 w 58"/>
                <a:gd name="T41" fmla="*/ 28 h 58"/>
                <a:gd name="T42" fmla="*/ 58 w 58"/>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58">
                  <a:moveTo>
                    <a:pt x="58" y="28"/>
                  </a:moveTo>
                  <a:lnTo>
                    <a:pt x="58" y="28"/>
                  </a:lnTo>
                  <a:lnTo>
                    <a:pt x="56" y="40"/>
                  </a:lnTo>
                  <a:lnTo>
                    <a:pt x="48" y="48"/>
                  </a:lnTo>
                  <a:lnTo>
                    <a:pt x="40" y="54"/>
                  </a:lnTo>
                  <a:lnTo>
                    <a:pt x="30" y="58"/>
                  </a:lnTo>
                  <a:lnTo>
                    <a:pt x="30" y="58"/>
                  </a:lnTo>
                  <a:lnTo>
                    <a:pt x="18" y="54"/>
                  </a:lnTo>
                  <a:lnTo>
                    <a:pt x="10" y="48"/>
                  </a:lnTo>
                  <a:lnTo>
                    <a:pt x="4" y="40"/>
                  </a:lnTo>
                  <a:lnTo>
                    <a:pt x="0" y="28"/>
                  </a:lnTo>
                  <a:lnTo>
                    <a:pt x="0" y="28"/>
                  </a:lnTo>
                  <a:lnTo>
                    <a:pt x="4" y="18"/>
                  </a:lnTo>
                  <a:lnTo>
                    <a:pt x="10" y="8"/>
                  </a:lnTo>
                  <a:lnTo>
                    <a:pt x="18" y="2"/>
                  </a:lnTo>
                  <a:lnTo>
                    <a:pt x="30" y="0"/>
                  </a:lnTo>
                  <a:lnTo>
                    <a:pt x="30" y="0"/>
                  </a:lnTo>
                  <a:lnTo>
                    <a:pt x="40" y="2"/>
                  </a:lnTo>
                  <a:lnTo>
                    <a:pt x="48" y="8"/>
                  </a:lnTo>
                  <a:lnTo>
                    <a:pt x="56" y="18"/>
                  </a:lnTo>
                  <a:lnTo>
                    <a:pt x="58" y="28"/>
                  </a:lnTo>
                  <a:lnTo>
                    <a:pt x="58"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3" name="Freeform 16"/>
            <p:cNvSpPr>
              <a:spLocks/>
            </p:cNvSpPr>
            <p:nvPr userDrawn="1"/>
          </p:nvSpPr>
          <p:spPr bwMode="auto">
            <a:xfrm>
              <a:off x="1963"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4" name="Freeform 17"/>
            <p:cNvSpPr>
              <a:spLocks/>
            </p:cNvSpPr>
            <p:nvPr userDrawn="1"/>
          </p:nvSpPr>
          <p:spPr bwMode="auto">
            <a:xfrm>
              <a:off x="2123"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5" name="Freeform 18"/>
            <p:cNvSpPr>
              <a:spLocks/>
            </p:cNvSpPr>
            <p:nvPr userDrawn="1"/>
          </p:nvSpPr>
          <p:spPr bwMode="auto">
            <a:xfrm>
              <a:off x="2283"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6" name="Freeform 19"/>
            <p:cNvSpPr>
              <a:spLocks/>
            </p:cNvSpPr>
            <p:nvPr userDrawn="1"/>
          </p:nvSpPr>
          <p:spPr bwMode="auto">
            <a:xfrm>
              <a:off x="2443"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7" name="Freeform 20"/>
            <p:cNvSpPr>
              <a:spLocks/>
            </p:cNvSpPr>
            <p:nvPr userDrawn="1"/>
          </p:nvSpPr>
          <p:spPr bwMode="auto">
            <a:xfrm>
              <a:off x="2603"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8" name="Freeform 21"/>
            <p:cNvSpPr>
              <a:spLocks/>
            </p:cNvSpPr>
            <p:nvPr userDrawn="1"/>
          </p:nvSpPr>
          <p:spPr bwMode="auto">
            <a:xfrm>
              <a:off x="2763"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9" name="Freeform 22"/>
            <p:cNvSpPr>
              <a:spLocks/>
            </p:cNvSpPr>
            <p:nvPr userDrawn="1"/>
          </p:nvSpPr>
          <p:spPr bwMode="auto">
            <a:xfrm>
              <a:off x="2923" y="5275"/>
              <a:ext cx="58" cy="58"/>
            </a:xfrm>
            <a:custGeom>
              <a:avLst/>
              <a:gdLst>
                <a:gd name="T0" fmla="*/ 58 w 58"/>
                <a:gd name="T1" fmla="*/ 28 h 58"/>
                <a:gd name="T2" fmla="*/ 58 w 58"/>
                <a:gd name="T3" fmla="*/ 28 h 58"/>
                <a:gd name="T4" fmla="*/ 56 w 58"/>
                <a:gd name="T5" fmla="*/ 40 h 58"/>
                <a:gd name="T6" fmla="*/ 50 w 58"/>
                <a:gd name="T7" fmla="*/ 48 h 58"/>
                <a:gd name="T8" fmla="*/ 40 w 58"/>
                <a:gd name="T9" fmla="*/ 54 h 58"/>
                <a:gd name="T10" fmla="*/ 30 w 58"/>
                <a:gd name="T11" fmla="*/ 58 h 58"/>
                <a:gd name="T12" fmla="*/ 30 w 58"/>
                <a:gd name="T13" fmla="*/ 58 h 58"/>
                <a:gd name="T14" fmla="*/ 18 w 58"/>
                <a:gd name="T15" fmla="*/ 54 h 58"/>
                <a:gd name="T16" fmla="*/ 10 w 58"/>
                <a:gd name="T17" fmla="*/ 48 h 58"/>
                <a:gd name="T18" fmla="*/ 4 w 58"/>
                <a:gd name="T19" fmla="*/ 40 h 58"/>
                <a:gd name="T20" fmla="*/ 0 w 58"/>
                <a:gd name="T21" fmla="*/ 28 h 58"/>
                <a:gd name="T22" fmla="*/ 0 w 58"/>
                <a:gd name="T23" fmla="*/ 28 h 58"/>
                <a:gd name="T24" fmla="*/ 4 w 58"/>
                <a:gd name="T25" fmla="*/ 18 h 58"/>
                <a:gd name="T26" fmla="*/ 10 w 58"/>
                <a:gd name="T27" fmla="*/ 8 h 58"/>
                <a:gd name="T28" fmla="*/ 18 w 58"/>
                <a:gd name="T29" fmla="*/ 2 h 58"/>
                <a:gd name="T30" fmla="*/ 30 w 58"/>
                <a:gd name="T31" fmla="*/ 0 h 58"/>
                <a:gd name="T32" fmla="*/ 30 w 58"/>
                <a:gd name="T33" fmla="*/ 0 h 58"/>
                <a:gd name="T34" fmla="*/ 40 w 58"/>
                <a:gd name="T35" fmla="*/ 2 h 58"/>
                <a:gd name="T36" fmla="*/ 50 w 58"/>
                <a:gd name="T37" fmla="*/ 8 h 58"/>
                <a:gd name="T38" fmla="*/ 56 w 58"/>
                <a:gd name="T39" fmla="*/ 18 h 58"/>
                <a:gd name="T40" fmla="*/ 58 w 58"/>
                <a:gd name="T41" fmla="*/ 28 h 58"/>
                <a:gd name="T42" fmla="*/ 58 w 58"/>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58">
                  <a:moveTo>
                    <a:pt x="58" y="28"/>
                  </a:moveTo>
                  <a:lnTo>
                    <a:pt x="58" y="28"/>
                  </a:lnTo>
                  <a:lnTo>
                    <a:pt x="56" y="40"/>
                  </a:lnTo>
                  <a:lnTo>
                    <a:pt x="50" y="48"/>
                  </a:lnTo>
                  <a:lnTo>
                    <a:pt x="40" y="54"/>
                  </a:lnTo>
                  <a:lnTo>
                    <a:pt x="30" y="58"/>
                  </a:lnTo>
                  <a:lnTo>
                    <a:pt x="30" y="58"/>
                  </a:lnTo>
                  <a:lnTo>
                    <a:pt x="18" y="54"/>
                  </a:lnTo>
                  <a:lnTo>
                    <a:pt x="10" y="48"/>
                  </a:lnTo>
                  <a:lnTo>
                    <a:pt x="4" y="40"/>
                  </a:lnTo>
                  <a:lnTo>
                    <a:pt x="0" y="28"/>
                  </a:lnTo>
                  <a:lnTo>
                    <a:pt x="0" y="28"/>
                  </a:lnTo>
                  <a:lnTo>
                    <a:pt x="4" y="18"/>
                  </a:lnTo>
                  <a:lnTo>
                    <a:pt x="10" y="8"/>
                  </a:lnTo>
                  <a:lnTo>
                    <a:pt x="18" y="2"/>
                  </a:lnTo>
                  <a:lnTo>
                    <a:pt x="30" y="0"/>
                  </a:lnTo>
                  <a:lnTo>
                    <a:pt x="30" y="0"/>
                  </a:lnTo>
                  <a:lnTo>
                    <a:pt x="40" y="2"/>
                  </a:lnTo>
                  <a:lnTo>
                    <a:pt x="50" y="8"/>
                  </a:lnTo>
                  <a:lnTo>
                    <a:pt x="56" y="18"/>
                  </a:lnTo>
                  <a:lnTo>
                    <a:pt x="58" y="28"/>
                  </a:lnTo>
                  <a:lnTo>
                    <a:pt x="58"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0" name="Freeform 23"/>
            <p:cNvSpPr>
              <a:spLocks/>
            </p:cNvSpPr>
            <p:nvPr userDrawn="1"/>
          </p:nvSpPr>
          <p:spPr bwMode="auto">
            <a:xfrm>
              <a:off x="3085"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1" name="Freeform 24"/>
            <p:cNvSpPr>
              <a:spLocks/>
            </p:cNvSpPr>
            <p:nvPr userDrawn="1"/>
          </p:nvSpPr>
          <p:spPr bwMode="auto">
            <a:xfrm>
              <a:off x="3245"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2" name="Freeform 25"/>
            <p:cNvSpPr>
              <a:spLocks/>
            </p:cNvSpPr>
            <p:nvPr userDrawn="1"/>
          </p:nvSpPr>
          <p:spPr bwMode="auto">
            <a:xfrm>
              <a:off x="3405"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3" name="Freeform 26"/>
            <p:cNvSpPr>
              <a:spLocks/>
            </p:cNvSpPr>
            <p:nvPr userDrawn="1"/>
          </p:nvSpPr>
          <p:spPr bwMode="auto">
            <a:xfrm>
              <a:off x="3565"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4" name="Freeform 27"/>
            <p:cNvSpPr>
              <a:spLocks/>
            </p:cNvSpPr>
            <p:nvPr userDrawn="1"/>
          </p:nvSpPr>
          <p:spPr bwMode="auto">
            <a:xfrm>
              <a:off x="3725"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5" name="Freeform 28"/>
            <p:cNvSpPr>
              <a:spLocks/>
            </p:cNvSpPr>
            <p:nvPr userDrawn="1"/>
          </p:nvSpPr>
          <p:spPr bwMode="auto">
            <a:xfrm>
              <a:off x="3885"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6" name="Freeform 29"/>
            <p:cNvSpPr>
              <a:spLocks/>
            </p:cNvSpPr>
            <p:nvPr userDrawn="1"/>
          </p:nvSpPr>
          <p:spPr bwMode="auto">
            <a:xfrm>
              <a:off x="4045" y="5275"/>
              <a:ext cx="58" cy="58"/>
            </a:xfrm>
            <a:custGeom>
              <a:avLst/>
              <a:gdLst>
                <a:gd name="T0" fmla="*/ 58 w 58"/>
                <a:gd name="T1" fmla="*/ 28 h 58"/>
                <a:gd name="T2" fmla="*/ 58 w 58"/>
                <a:gd name="T3" fmla="*/ 28 h 58"/>
                <a:gd name="T4" fmla="*/ 56 w 58"/>
                <a:gd name="T5" fmla="*/ 40 h 58"/>
                <a:gd name="T6" fmla="*/ 50 w 58"/>
                <a:gd name="T7" fmla="*/ 48 h 58"/>
                <a:gd name="T8" fmla="*/ 40 w 58"/>
                <a:gd name="T9" fmla="*/ 54 h 58"/>
                <a:gd name="T10" fmla="*/ 30 w 58"/>
                <a:gd name="T11" fmla="*/ 58 h 58"/>
                <a:gd name="T12" fmla="*/ 30 w 58"/>
                <a:gd name="T13" fmla="*/ 58 h 58"/>
                <a:gd name="T14" fmla="*/ 18 w 58"/>
                <a:gd name="T15" fmla="*/ 54 h 58"/>
                <a:gd name="T16" fmla="*/ 10 w 58"/>
                <a:gd name="T17" fmla="*/ 48 h 58"/>
                <a:gd name="T18" fmla="*/ 4 w 58"/>
                <a:gd name="T19" fmla="*/ 40 h 58"/>
                <a:gd name="T20" fmla="*/ 0 w 58"/>
                <a:gd name="T21" fmla="*/ 28 h 58"/>
                <a:gd name="T22" fmla="*/ 0 w 58"/>
                <a:gd name="T23" fmla="*/ 28 h 58"/>
                <a:gd name="T24" fmla="*/ 4 w 58"/>
                <a:gd name="T25" fmla="*/ 18 h 58"/>
                <a:gd name="T26" fmla="*/ 10 w 58"/>
                <a:gd name="T27" fmla="*/ 8 h 58"/>
                <a:gd name="T28" fmla="*/ 18 w 58"/>
                <a:gd name="T29" fmla="*/ 2 h 58"/>
                <a:gd name="T30" fmla="*/ 30 w 58"/>
                <a:gd name="T31" fmla="*/ 0 h 58"/>
                <a:gd name="T32" fmla="*/ 30 w 58"/>
                <a:gd name="T33" fmla="*/ 0 h 58"/>
                <a:gd name="T34" fmla="*/ 40 w 58"/>
                <a:gd name="T35" fmla="*/ 2 h 58"/>
                <a:gd name="T36" fmla="*/ 50 w 58"/>
                <a:gd name="T37" fmla="*/ 8 h 58"/>
                <a:gd name="T38" fmla="*/ 56 w 58"/>
                <a:gd name="T39" fmla="*/ 18 h 58"/>
                <a:gd name="T40" fmla="*/ 58 w 58"/>
                <a:gd name="T41" fmla="*/ 28 h 58"/>
                <a:gd name="T42" fmla="*/ 58 w 58"/>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58">
                  <a:moveTo>
                    <a:pt x="58" y="28"/>
                  </a:moveTo>
                  <a:lnTo>
                    <a:pt x="58" y="28"/>
                  </a:lnTo>
                  <a:lnTo>
                    <a:pt x="56" y="40"/>
                  </a:lnTo>
                  <a:lnTo>
                    <a:pt x="50" y="48"/>
                  </a:lnTo>
                  <a:lnTo>
                    <a:pt x="40" y="54"/>
                  </a:lnTo>
                  <a:lnTo>
                    <a:pt x="30" y="58"/>
                  </a:lnTo>
                  <a:lnTo>
                    <a:pt x="30" y="58"/>
                  </a:lnTo>
                  <a:lnTo>
                    <a:pt x="18" y="54"/>
                  </a:lnTo>
                  <a:lnTo>
                    <a:pt x="10" y="48"/>
                  </a:lnTo>
                  <a:lnTo>
                    <a:pt x="4" y="40"/>
                  </a:lnTo>
                  <a:lnTo>
                    <a:pt x="0" y="28"/>
                  </a:lnTo>
                  <a:lnTo>
                    <a:pt x="0" y="28"/>
                  </a:lnTo>
                  <a:lnTo>
                    <a:pt x="4" y="18"/>
                  </a:lnTo>
                  <a:lnTo>
                    <a:pt x="10" y="8"/>
                  </a:lnTo>
                  <a:lnTo>
                    <a:pt x="18" y="2"/>
                  </a:lnTo>
                  <a:lnTo>
                    <a:pt x="30" y="0"/>
                  </a:lnTo>
                  <a:lnTo>
                    <a:pt x="30" y="0"/>
                  </a:lnTo>
                  <a:lnTo>
                    <a:pt x="40" y="2"/>
                  </a:lnTo>
                  <a:lnTo>
                    <a:pt x="50" y="8"/>
                  </a:lnTo>
                  <a:lnTo>
                    <a:pt x="56" y="18"/>
                  </a:lnTo>
                  <a:lnTo>
                    <a:pt x="58" y="28"/>
                  </a:lnTo>
                  <a:lnTo>
                    <a:pt x="58"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7" name="Freeform 30"/>
            <p:cNvSpPr>
              <a:spLocks/>
            </p:cNvSpPr>
            <p:nvPr userDrawn="1"/>
          </p:nvSpPr>
          <p:spPr bwMode="auto">
            <a:xfrm>
              <a:off x="4207"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8" name="Freeform 31"/>
            <p:cNvSpPr>
              <a:spLocks/>
            </p:cNvSpPr>
            <p:nvPr userDrawn="1"/>
          </p:nvSpPr>
          <p:spPr bwMode="auto">
            <a:xfrm>
              <a:off x="4367"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9" name="Freeform 32"/>
            <p:cNvSpPr>
              <a:spLocks/>
            </p:cNvSpPr>
            <p:nvPr userDrawn="1"/>
          </p:nvSpPr>
          <p:spPr bwMode="auto">
            <a:xfrm>
              <a:off x="4527"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38"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31" name="テキスト ボックス 130"/>
          <p:cNvSpPr txBox="1"/>
          <p:nvPr/>
        </p:nvSpPr>
        <p:spPr>
          <a:xfrm>
            <a:off x="231566" y="431319"/>
            <a:ext cx="5354728" cy="369332"/>
          </a:xfrm>
          <a:prstGeom prst="rect">
            <a:avLst/>
          </a:prstGeom>
          <a:noFill/>
        </p:spPr>
        <p:txBody>
          <a:bodyPr wrap="square" rtlCol="0">
            <a:spAutoFit/>
          </a:bodyPr>
          <a:lstStyle/>
          <a:p>
            <a:r>
              <a:rPr lang="ja-JP" altLang="en-US" b="1" dirty="0">
                <a:latin typeface="BIZ UDゴシック" panose="020B0400000000000000" pitchFamily="49" charset="-128"/>
                <a:ea typeface="BIZ UDゴシック" panose="020B0400000000000000" pitchFamily="49" charset="-128"/>
              </a:rPr>
              <a:t>社 会 連 携 ・ 地 域 貢 献 の 取 り 組 み</a:t>
            </a:r>
            <a:endParaRPr lang="ja-JP" altLang="en-US" dirty="0">
              <a:latin typeface="BIZ UDゴシック" panose="020B0400000000000000" pitchFamily="49" charset="-128"/>
              <a:ea typeface="BIZ UDゴシック" panose="020B0400000000000000" pitchFamily="49" charset="-128"/>
            </a:endParaRPr>
          </a:p>
        </p:txBody>
      </p:sp>
      <p:sp>
        <p:nvSpPr>
          <p:cNvPr id="132" name="テキスト プレースホルダー 1"/>
          <p:cNvSpPr>
            <a:spLocks noGrp="1"/>
          </p:cNvSpPr>
          <p:nvPr>
            <p:ph type="body" sz="quarter" idx="4294967295"/>
          </p:nvPr>
        </p:nvSpPr>
        <p:spPr>
          <a:xfrm>
            <a:off x="4925139" y="870794"/>
            <a:ext cx="2340000" cy="59286"/>
          </a:xfrm>
          <a:prstGeom prst="rect">
            <a:avLst/>
          </a:prstGeom>
          <a:solidFill>
            <a:srgbClr val="FFA301"/>
          </a:solidFill>
        </p:spPr>
        <p:txBody>
          <a:bodyPr tIns="144000" anchor="ctr" anchorCtr="0">
            <a:normAutofit fontScale="25000" lnSpcReduction="20000"/>
          </a:bodyPr>
          <a:lstStyle/>
          <a:p>
            <a:pPr marL="0" indent="0" algn="l">
              <a:buNone/>
            </a:pPr>
            <a:r>
              <a:rPr lang="ja-JP" altLang="en-US" dirty="0">
                <a:solidFill>
                  <a:schemeClr val="bg1">
                    <a:lumMod val="95000"/>
                  </a:schemeClr>
                </a:solidFill>
              </a:rPr>
              <a:t>　</a:t>
            </a:r>
            <a:endParaRPr kumimoji="1" lang="ja-JP" altLang="en-US" dirty="0"/>
          </a:p>
        </p:txBody>
      </p:sp>
      <p:sp>
        <p:nvSpPr>
          <p:cNvPr id="133" name="テキスト プレースホルダー 1"/>
          <p:cNvSpPr>
            <a:spLocks noGrp="1"/>
          </p:cNvSpPr>
          <p:nvPr>
            <p:ph type="body" sz="quarter" idx="4294967295"/>
          </p:nvPr>
        </p:nvSpPr>
        <p:spPr>
          <a:xfrm>
            <a:off x="2585139" y="870794"/>
            <a:ext cx="2340000" cy="59286"/>
          </a:xfrm>
          <a:prstGeom prst="rect">
            <a:avLst/>
          </a:prstGeom>
          <a:solidFill>
            <a:srgbClr val="27885D"/>
          </a:solidFill>
        </p:spPr>
        <p:txBody>
          <a:bodyPr tIns="144000" anchor="ctr" anchorCtr="0">
            <a:normAutofit fontScale="25000" lnSpcReduction="20000"/>
          </a:bodyPr>
          <a:lstStyle/>
          <a:p>
            <a:pPr marL="0" indent="0" algn="l">
              <a:buNone/>
            </a:pPr>
            <a:r>
              <a:rPr lang="ja-JP" altLang="en-US" dirty="0">
                <a:solidFill>
                  <a:schemeClr val="bg1">
                    <a:lumMod val="95000"/>
                  </a:schemeClr>
                </a:solidFill>
              </a:rPr>
              <a:t>　</a:t>
            </a:r>
            <a:endParaRPr kumimoji="1" lang="ja-JP" altLang="en-US" dirty="0"/>
          </a:p>
        </p:txBody>
      </p:sp>
      <p:sp>
        <p:nvSpPr>
          <p:cNvPr id="134" name="テキスト プレースホルダー 1"/>
          <p:cNvSpPr>
            <a:spLocks noGrp="1"/>
          </p:cNvSpPr>
          <p:nvPr>
            <p:ph type="body" sz="quarter" idx="4294967295"/>
          </p:nvPr>
        </p:nvSpPr>
        <p:spPr>
          <a:xfrm>
            <a:off x="245139" y="870794"/>
            <a:ext cx="2340000" cy="59286"/>
          </a:xfrm>
          <a:prstGeom prst="rect">
            <a:avLst/>
          </a:prstGeom>
          <a:solidFill>
            <a:srgbClr val="492D65"/>
          </a:solidFill>
        </p:spPr>
        <p:txBody>
          <a:bodyPr tIns="144000" anchor="ctr" anchorCtr="0">
            <a:normAutofit fontScale="25000" lnSpcReduction="20000"/>
          </a:bodyPr>
          <a:lstStyle/>
          <a:p>
            <a:pPr marL="0" indent="0" algn="l">
              <a:buNone/>
            </a:pPr>
            <a:r>
              <a:rPr lang="ja-JP" altLang="en-US" dirty="0">
                <a:solidFill>
                  <a:schemeClr val="bg1">
                    <a:lumMod val="95000"/>
                  </a:schemeClr>
                </a:solidFill>
              </a:rPr>
              <a:t>　</a:t>
            </a:r>
            <a:endParaRPr kumimoji="1" lang="ja-JP" altLang="en-US" dirty="0"/>
          </a:p>
        </p:txBody>
      </p:sp>
      <p:grpSp>
        <p:nvGrpSpPr>
          <p:cNvPr id="11" name="グループ化 10"/>
          <p:cNvGrpSpPr/>
          <p:nvPr/>
        </p:nvGrpSpPr>
        <p:grpSpPr>
          <a:xfrm>
            <a:off x="315637" y="1215773"/>
            <a:ext cx="6924874" cy="1953444"/>
            <a:chOff x="331355" y="1779726"/>
            <a:chExt cx="6924874" cy="1953444"/>
          </a:xfrm>
          <a:solidFill>
            <a:srgbClr val="D3E8C6"/>
          </a:solidFill>
        </p:grpSpPr>
        <p:sp>
          <p:nvSpPr>
            <p:cNvPr id="44" name="正方形/長方形 43"/>
            <p:cNvSpPr/>
            <p:nvPr/>
          </p:nvSpPr>
          <p:spPr>
            <a:xfrm>
              <a:off x="331355" y="1779726"/>
              <a:ext cx="6924874" cy="1953444"/>
            </a:xfrm>
            <a:prstGeom prst="rect">
              <a:avLst/>
            </a:prstGeom>
            <a:grp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テキスト ボックス 129"/>
            <p:cNvSpPr txBox="1"/>
            <p:nvPr/>
          </p:nvSpPr>
          <p:spPr>
            <a:xfrm>
              <a:off x="399849" y="1835215"/>
              <a:ext cx="4704189" cy="1897955"/>
            </a:xfrm>
            <a:prstGeom prst="rect">
              <a:avLst/>
            </a:prstGeom>
            <a:grpFill/>
          </p:spPr>
          <p:txBody>
            <a:bodyPr wrap="square" rtlCol="0">
              <a:spAutoFit/>
            </a:bodyPr>
            <a:lstStyle/>
            <a:p>
              <a:r>
                <a:rPr lang="ja-JP" altLang="en-US" sz="1600" b="1" dirty="0">
                  <a:latin typeface="BIZ UDゴシック" panose="020B0400000000000000" pitchFamily="49" charset="-128"/>
                  <a:ea typeface="BIZ UDゴシック" panose="020B0400000000000000" pitchFamily="49" charset="-128"/>
                </a:rPr>
                <a:t>東急田園都市線「駒沢大学駅」がリニューアル</a:t>
              </a:r>
              <a:r>
                <a:rPr lang="ja-JP" altLang="en-US" sz="800" dirty="0">
                  <a:latin typeface="メイリオ" panose="020B0604030504040204" pitchFamily="50" charset="-128"/>
                  <a:ea typeface="メイリオ" panose="020B0604030504040204" pitchFamily="50" charset="-128"/>
                </a:rPr>
                <a:t>　</a:t>
              </a:r>
              <a:endParaRPr lang="en-US" altLang="ja-JP" sz="800" dirty="0">
                <a:latin typeface="メイリオ" panose="020B0604030504040204" pitchFamily="50" charset="-128"/>
                <a:ea typeface="メイリオ" panose="020B0604030504040204" pitchFamily="50" charset="-128"/>
              </a:endParaRPr>
            </a:p>
            <a:p>
              <a:endParaRPr lang="en-US" altLang="ja-JP" sz="800" dirty="0">
                <a:latin typeface="メイリオ" panose="020B0604030504040204" pitchFamily="50" charset="-128"/>
                <a:ea typeface="メイリオ" panose="020B0604030504040204" pitchFamily="50" charset="-128"/>
              </a:endParaRPr>
            </a:p>
            <a:p>
              <a:pPr>
                <a:lnSpc>
                  <a:spcPts val="1600"/>
                </a:lnSpc>
              </a:pPr>
              <a:r>
                <a:rPr lang="ja-JP" altLang="en-US" sz="1200" dirty="0">
                  <a:latin typeface="BIZ UDゴシック" panose="020B0400000000000000" pitchFamily="49" charset="-128"/>
                  <a:ea typeface="BIZ UDゴシック" panose="020B0400000000000000" pitchFamily="49" charset="-128"/>
                </a:rPr>
                <a:t>　令和</a:t>
              </a:r>
              <a:r>
                <a:rPr lang="en-US" altLang="ja-JP" sz="1200" dirty="0">
                  <a:latin typeface="BIZ UDゴシック" panose="020B0400000000000000" pitchFamily="49" charset="-128"/>
                  <a:ea typeface="BIZ UDゴシック" panose="020B0400000000000000" pitchFamily="49" charset="-128"/>
                </a:rPr>
                <a:t>7</a:t>
              </a:r>
              <a:r>
                <a:rPr lang="ja-JP" altLang="en-US" sz="1200" dirty="0">
                  <a:latin typeface="BIZ UDゴシック" panose="020B0400000000000000" pitchFamily="49" charset="-128"/>
                  <a:ea typeface="BIZ UDゴシック" panose="020B0400000000000000" pitchFamily="49" charset="-128"/>
                </a:rPr>
                <a:t>年</a:t>
              </a:r>
              <a:r>
                <a:rPr lang="en-US" altLang="ja-JP" sz="1200" dirty="0">
                  <a:latin typeface="BIZ UDゴシック" panose="020B0400000000000000" pitchFamily="49" charset="-128"/>
                  <a:ea typeface="BIZ UDゴシック" panose="020B0400000000000000" pitchFamily="49" charset="-128"/>
                </a:rPr>
                <a:t>3</a:t>
              </a:r>
              <a:r>
                <a:rPr lang="ja-JP" altLang="en-US" sz="1200" dirty="0">
                  <a:latin typeface="BIZ UDゴシック" panose="020B0400000000000000" pitchFamily="49" charset="-128"/>
                  <a:ea typeface="BIZ UDゴシック" panose="020B0400000000000000" pitchFamily="49" charset="-128"/>
                </a:rPr>
                <a:t>月</a:t>
              </a:r>
              <a:r>
                <a:rPr lang="en-US" altLang="ja-JP" sz="1200" dirty="0">
                  <a:latin typeface="BIZ UDゴシック" panose="020B0400000000000000" pitchFamily="49" charset="-128"/>
                  <a:ea typeface="BIZ UDゴシック" panose="020B0400000000000000" pitchFamily="49" charset="-128"/>
                </a:rPr>
                <a:t>31</a:t>
              </a:r>
              <a:r>
                <a:rPr lang="ja-JP" altLang="en-US" sz="1200" dirty="0">
                  <a:latin typeface="BIZ UDゴシック" panose="020B0400000000000000" pitchFamily="49" charset="-128"/>
                  <a:ea typeface="BIZ UDゴシック" panose="020B0400000000000000" pitchFamily="49" charset="-128"/>
                </a:rPr>
                <a:t>日（月）、東急田園都市線「駒沢大学駅」のリニューアル工事が竣工し、竣工式には本学も出席させていただきました。</a:t>
              </a:r>
              <a:endParaRPr lang="en-US" altLang="ja-JP" sz="1200" dirty="0">
                <a:latin typeface="BIZ UDゴシック" panose="020B0400000000000000" pitchFamily="49" charset="-128"/>
                <a:ea typeface="BIZ UDゴシック" panose="020B0400000000000000" pitchFamily="49" charset="-128"/>
              </a:endParaRPr>
            </a:p>
            <a:p>
              <a:pPr>
                <a:lnSpc>
                  <a:spcPts val="1600"/>
                </a:lnSpc>
              </a:pPr>
              <a:r>
                <a:rPr lang="ja-JP" altLang="en-US" sz="1200" dirty="0">
                  <a:latin typeface="BIZ UDゴシック" panose="020B0400000000000000" pitchFamily="49" charset="-128"/>
                  <a:ea typeface="BIZ UDゴシック" panose="020B0400000000000000" pitchFamily="49" charset="-128"/>
                </a:rPr>
                <a:t>　これまでも、本学では「駒沢</a:t>
              </a:r>
              <a:r>
                <a:rPr lang="ja-JP" altLang="en-US" sz="1200" dirty="0" err="1">
                  <a:latin typeface="BIZ UDゴシック" panose="020B0400000000000000" pitchFamily="49" charset="-128"/>
                  <a:ea typeface="BIZ UDゴシック" panose="020B0400000000000000" pitchFamily="49" charset="-128"/>
                </a:rPr>
                <a:t>こ</a:t>
              </a:r>
              <a:r>
                <a:rPr lang="ja-JP" altLang="en-US" sz="1200" dirty="0">
                  <a:latin typeface="BIZ UDゴシック" panose="020B0400000000000000" pitchFamily="49" charset="-128"/>
                  <a:ea typeface="BIZ UDゴシック" panose="020B0400000000000000" pitchFamily="49" charset="-128"/>
                </a:rPr>
                <a:t>もれびプロジェクト」や猿田彦珈琲駒沢大学駅店と本学珈琲研究会とのコラボレーションを行っており、この度のリニューアルを機に、大学として更に地域貢献に努めてまいります。</a:t>
              </a:r>
              <a:endParaRPr lang="en-US" altLang="ja-JP" sz="1200" dirty="0">
                <a:latin typeface="BIZ UDゴシック" panose="020B0400000000000000" pitchFamily="49" charset="-128"/>
                <a:ea typeface="BIZ UDゴシック" panose="020B0400000000000000" pitchFamily="49" charset="-128"/>
              </a:endParaRPr>
            </a:p>
          </p:txBody>
        </p:sp>
        <p:cxnSp>
          <p:nvCxnSpPr>
            <p:cNvPr id="36" name="直線コネクタ 35"/>
            <p:cNvCxnSpPr/>
            <p:nvPr/>
          </p:nvCxnSpPr>
          <p:spPr>
            <a:xfrm>
              <a:off x="331355" y="2184671"/>
              <a:ext cx="4659696" cy="0"/>
            </a:xfrm>
            <a:prstGeom prst="line">
              <a:avLst/>
            </a:prstGeom>
            <a:grpFill/>
            <a:ln w="19050">
              <a:solidFill>
                <a:srgbClr val="492D65"/>
              </a:solidFill>
            </a:ln>
          </p:spPr>
          <p:style>
            <a:lnRef idx="1">
              <a:schemeClr val="accent1"/>
            </a:lnRef>
            <a:fillRef idx="0">
              <a:schemeClr val="accent1"/>
            </a:fillRef>
            <a:effectRef idx="0">
              <a:schemeClr val="accent1"/>
            </a:effectRef>
            <a:fontRef idx="minor">
              <a:schemeClr val="tx1"/>
            </a:fontRef>
          </p:style>
        </p:cxn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6393" y="2190586"/>
              <a:ext cx="1991526" cy="1326356"/>
            </a:xfrm>
            <a:prstGeom prst="rect">
              <a:avLst/>
            </a:prstGeom>
            <a:grpFill/>
          </p:spPr>
        </p:pic>
      </p:grpSp>
      <p:grpSp>
        <p:nvGrpSpPr>
          <p:cNvPr id="10" name="グループ化 9"/>
          <p:cNvGrpSpPr/>
          <p:nvPr/>
        </p:nvGrpSpPr>
        <p:grpSpPr>
          <a:xfrm>
            <a:off x="315637" y="7116583"/>
            <a:ext cx="6932651" cy="3301310"/>
            <a:chOff x="350122" y="3927802"/>
            <a:chExt cx="6932651" cy="3301310"/>
          </a:xfrm>
          <a:solidFill>
            <a:srgbClr val="F8F0BE"/>
          </a:solidFill>
        </p:grpSpPr>
        <p:sp>
          <p:nvSpPr>
            <p:cNvPr id="45" name="正方形/長方形 44"/>
            <p:cNvSpPr/>
            <p:nvPr/>
          </p:nvSpPr>
          <p:spPr>
            <a:xfrm>
              <a:off x="357899" y="3927802"/>
              <a:ext cx="6924874" cy="3301310"/>
            </a:xfrm>
            <a:prstGeom prst="rect">
              <a:avLst/>
            </a:prstGeom>
            <a:grp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p:cNvSpPr txBox="1"/>
            <p:nvPr/>
          </p:nvSpPr>
          <p:spPr>
            <a:xfrm>
              <a:off x="390825" y="3967418"/>
              <a:ext cx="4627130" cy="3231654"/>
            </a:xfrm>
            <a:prstGeom prst="rect">
              <a:avLst/>
            </a:prstGeom>
            <a:grpFill/>
          </p:spPr>
          <p:txBody>
            <a:bodyPr wrap="square" rtlCol="0">
              <a:spAutoFit/>
            </a:bodyPr>
            <a:lstStyle/>
            <a:p>
              <a:r>
                <a:rPr lang="ja-JP" altLang="en-US" sz="1600" b="1" dirty="0">
                  <a:latin typeface="BIZ UDゴシック" panose="020B0400000000000000" pitchFamily="49" charset="-128"/>
                  <a:ea typeface="BIZ UDゴシック" panose="020B0400000000000000" pitchFamily="49" charset="-128"/>
                </a:rPr>
                <a:t>文学部・鬼塚香ゼミと世田谷区立等々力児童館</a:t>
              </a:r>
              <a:endParaRPr lang="en-US" altLang="ja-JP" sz="1600" b="1" dirty="0">
                <a:latin typeface="BIZ UDゴシック" panose="020B0400000000000000" pitchFamily="49" charset="-128"/>
                <a:ea typeface="BIZ UDゴシック" panose="020B0400000000000000" pitchFamily="49" charset="-128"/>
              </a:endParaRPr>
            </a:p>
            <a:p>
              <a:r>
                <a:rPr lang="ja-JP" altLang="en-US" sz="1600" b="1" dirty="0">
                  <a:latin typeface="BIZ UDゴシック" panose="020B0400000000000000" pitchFamily="49" charset="-128"/>
                  <a:ea typeface="BIZ UDゴシック" panose="020B0400000000000000" pitchFamily="49" charset="-128"/>
                </a:rPr>
                <a:t>が共同企画「逃走中</a:t>
              </a:r>
              <a:r>
                <a:rPr lang="en-US" altLang="ja-JP" sz="1600" b="1" dirty="0">
                  <a:latin typeface="BIZ UDゴシック" panose="020B0400000000000000" pitchFamily="49" charset="-128"/>
                  <a:ea typeface="BIZ UDゴシック" panose="020B0400000000000000" pitchFamily="49" charset="-128"/>
                </a:rPr>
                <a:t>@</a:t>
              </a:r>
              <a:r>
                <a:rPr lang="ja-JP" altLang="en-US" sz="1600" b="1" dirty="0">
                  <a:latin typeface="BIZ UDゴシック" panose="020B0400000000000000" pitchFamily="49" charset="-128"/>
                  <a:ea typeface="BIZ UDゴシック" panose="020B0400000000000000" pitchFamily="49" charset="-128"/>
                </a:rPr>
                <a:t>駒澤大学」を実施しました</a:t>
              </a:r>
              <a:endParaRPr lang="en-US" altLang="ja-JP" sz="1600" b="1" dirty="0">
                <a:latin typeface="BIZ UDゴシック" panose="020B0400000000000000" pitchFamily="49" charset="-128"/>
                <a:ea typeface="BIZ UDゴシック" panose="020B0400000000000000" pitchFamily="49" charset="-128"/>
              </a:endParaRPr>
            </a:p>
            <a:p>
              <a:endParaRPr lang="en-US" altLang="ja-JP" sz="1200" dirty="0">
                <a:latin typeface="BIZ UDゴシック" panose="020B0400000000000000" pitchFamily="49" charset="-128"/>
                <a:ea typeface="BIZ UDゴシック" panose="020B0400000000000000" pitchFamily="49" charset="-128"/>
              </a:endParaRPr>
            </a:p>
            <a:p>
              <a:pPr>
                <a:lnSpc>
                  <a:spcPts val="1600"/>
                </a:lnSpc>
              </a:pPr>
              <a:r>
                <a:rPr lang="ja-JP" altLang="en-US" sz="1200" dirty="0">
                  <a:latin typeface="BIZ UDゴシック" panose="020B0400000000000000" pitchFamily="49" charset="-128"/>
                  <a:ea typeface="BIZ UDゴシック" panose="020B0400000000000000" pitchFamily="49" charset="-128"/>
                </a:rPr>
                <a:t>　令和</a:t>
              </a:r>
              <a:r>
                <a:rPr lang="en-US" altLang="ja-JP" sz="1200" dirty="0">
                  <a:latin typeface="BIZ UDゴシック" panose="020B0400000000000000" pitchFamily="49" charset="-128"/>
                  <a:ea typeface="BIZ UDゴシック" panose="020B0400000000000000" pitchFamily="49" charset="-128"/>
                </a:rPr>
                <a:t>7</a:t>
              </a:r>
              <a:r>
                <a:rPr lang="ja-JP" altLang="en-US" sz="1200" dirty="0">
                  <a:latin typeface="BIZ UDゴシック" panose="020B0400000000000000" pitchFamily="49" charset="-128"/>
                  <a:ea typeface="BIZ UDゴシック" panose="020B0400000000000000" pitchFamily="49" charset="-128"/>
                </a:rPr>
                <a:t>年</a:t>
              </a:r>
              <a:r>
                <a:rPr lang="en-US" altLang="ja-JP" sz="1200" dirty="0">
                  <a:latin typeface="BIZ UDゴシック" panose="020B0400000000000000" pitchFamily="49" charset="-128"/>
                  <a:ea typeface="BIZ UDゴシック" panose="020B0400000000000000" pitchFamily="49" charset="-128"/>
                </a:rPr>
                <a:t>6</a:t>
              </a:r>
              <a:r>
                <a:rPr lang="ja-JP" altLang="en-US" sz="1200" dirty="0">
                  <a:latin typeface="BIZ UDゴシック" panose="020B0400000000000000" pitchFamily="49" charset="-128"/>
                  <a:ea typeface="BIZ UDゴシック" panose="020B0400000000000000" pitchFamily="49" charset="-128"/>
                </a:rPr>
                <a:t>月</a:t>
              </a:r>
              <a:r>
                <a:rPr lang="en-US" altLang="ja-JP" sz="1200" dirty="0">
                  <a:latin typeface="BIZ UDゴシック" panose="020B0400000000000000" pitchFamily="49" charset="-128"/>
                  <a:ea typeface="BIZ UDゴシック" panose="020B0400000000000000" pitchFamily="49" charset="-128"/>
                </a:rPr>
                <a:t>1</a:t>
              </a:r>
              <a:r>
                <a:rPr lang="ja-JP" altLang="en-US" sz="1200" dirty="0">
                  <a:latin typeface="BIZ UDゴシック" panose="020B0400000000000000" pitchFamily="49" charset="-128"/>
                  <a:ea typeface="BIZ UDゴシック" panose="020B0400000000000000" pitchFamily="49" charset="-128"/>
                </a:rPr>
                <a:t>日（日）、駒沢キャンパスにて文学部社会学科・鬼塚香ゼミと世田谷区立等々力児童館が連携し、世田谷区の子どもたちを対象とした「逃走中</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駒澤大学」を開催しました。このイベントは、「多世代が分断せず、つながり関わり合う社会へ」という理念のもと、子どもの居場所づくりと世代間交流の促進を目指して実施されました。</a:t>
              </a:r>
              <a:endParaRPr lang="en-US" altLang="ja-JP" sz="1200" dirty="0">
                <a:latin typeface="BIZ UDゴシック" panose="020B0400000000000000" pitchFamily="49" charset="-128"/>
                <a:ea typeface="BIZ UDゴシック" panose="020B0400000000000000" pitchFamily="49" charset="-128"/>
              </a:endParaRPr>
            </a:p>
            <a:p>
              <a:pPr>
                <a:lnSpc>
                  <a:spcPts val="1600"/>
                </a:lnSpc>
              </a:pPr>
              <a:r>
                <a:rPr lang="ja-JP" altLang="en-US" sz="1200" dirty="0">
                  <a:latin typeface="BIZ UDゴシック" panose="020B0400000000000000" pitchFamily="49" charset="-128"/>
                  <a:ea typeface="BIZ UDゴシック" panose="020B0400000000000000" pitchFamily="49" charset="-128"/>
                </a:rPr>
                <a:t>　イベント当日は、子どもたち</a:t>
              </a:r>
              <a:r>
                <a:rPr lang="en-US" altLang="ja-JP" sz="1200" dirty="0">
                  <a:latin typeface="BIZ UDゴシック" panose="020B0400000000000000" pitchFamily="49" charset="-128"/>
                  <a:ea typeface="BIZ UDゴシック" panose="020B0400000000000000" pitchFamily="49" charset="-128"/>
                </a:rPr>
                <a:t>90</a:t>
              </a:r>
              <a:r>
                <a:rPr lang="ja-JP" altLang="en-US" sz="1200" dirty="0">
                  <a:latin typeface="BIZ UDゴシック" panose="020B0400000000000000" pitchFamily="49" charset="-128"/>
                  <a:ea typeface="BIZ UDゴシック" panose="020B0400000000000000" pitchFamily="49" charset="-128"/>
                </a:rPr>
                <a:t>人、大学生</a:t>
              </a:r>
              <a:r>
                <a:rPr lang="en-US" altLang="ja-JP" sz="1200" dirty="0">
                  <a:latin typeface="BIZ UDゴシック" panose="020B0400000000000000" pitchFamily="49" charset="-128"/>
                  <a:ea typeface="BIZ UDゴシック" panose="020B0400000000000000" pitchFamily="49" charset="-128"/>
                </a:rPr>
                <a:t>40</a:t>
              </a:r>
              <a:r>
                <a:rPr lang="ja-JP" altLang="en-US" sz="1200" dirty="0">
                  <a:latin typeface="BIZ UDゴシック" panose="020B0400000000000000" pitchFamily="49" charset="-128"/>
                  <a:ea typeface="BIZ UDゴシック" panose="020B0400000000000000" pitchFamily="49" charset="-128"/>
                </a:rPr>
                <a:t>人が駒沢大学のキャンパスを舞台に「逃走中」を楽しみました。子どもと大人が交互に逃走役を務めながら交流を図ることで、世代が分断しない新たな遊びの場が創出されました。また、参加した保護者にとっても、子どもたちが大学という新たな環境で学生たちと交流する様子を知る貴重な機会となりました。</a:t>
              </a:r>
            </a:p>
          </p:txBody>
        </p:sp>
        <p:cxnSp>
          <p:nvCxnSpPr>
            <p:cNvPr id="34" name="直線コネクタ 33"/>
            <p:cNvCxnSpPr/>
            <p:nvPr/>
          </p:nvCxnSpPr>
          <p:spPr>
            <a:xfrm>
              <a:off x="350122" y="4614587"/>
              <a:ext cx="4659696" cy="0"/>
            </a:xfrm>
            <a:prstGeom prst="line">
              <a:avLst/>
            </a:prstGeom>
            <a:grpFill/>
            <a:ln w="19050">
              <a:solidFill>
                <a:srgbClr val="492D65"/>
              </a:solidFill>
            </a:ln>
          </p:spPr>
          <p:style>
            <a:lnRef idx="1">
              <a:schemeClr val="accent1"/>
            </a:lnRef>
            <a:fillRef idx="0">
              <a:schemeClr val="accent1"/>
            </a:fillRef>
            <a:effectRef idx="0">
              <a:schemeClr val="accent1"/>
            </a:effectRef>
            <a:fontRef idx="minor">
              <a:schemeClr val="tx1"/>
            </a:fontRef>
          </p:style>
        </p:cxn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210133" y="4057848"/>
              <a:ext cx="1872000" cy="1497600"/>
            </a:xfrm>
            <a:prstGeom prst="rect">
              <a:avLst/>
            </a:prstGeom>
            <a:grpFill/>
          </p:spPr>
        </p:pic>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0133" y="5652672"/>
              <a:ext cx="1872000" cy="1497600"/>
            </a:xfrm>
            <a:prstGeom prst="rect">
              <a:avLst/>
            </a:prstGeom>
            <a:grpFill/>
          </p:spPr>
        </p:pic>
      </p:grpSp>
      <p:grpSp>
        <p:nvGrpSpPr>
          <p:cNvPr id="14" name="グループ化 13"/>
          <p:cNvGrpSpPr/>
          <p:nvPr/>
        </p:nvGrpSpPr>
        <p:grpSpPr>
          <a:xfrm>
            <a:off x="331669" y="3454910"/>
            <a:ext cx="6924874" cy="3415596"/>
            <a:chOff x="317710" y="6983861"/>
            <a:chExt cx="6924874" cy="3415596"/>
          </a:xfrm>
          <a:solidFill>
            <a:srgbClr val="CCCCFF"/>
          </a:solidFill>
        </p:grpSpPr>
        <p:sp>
          <p:nvSpPr>
            <p:cNvPr id="85" name="正方形/長方形 84"/>
            <p:cNvSpPr/>
            <p:nvPr/>
          </p:nvSpPr>
          <p:spPr>
            <a:xfrm>
              <a:off x="317710" y="6983861"/>
              <a:ext cx="6924874" cy="3415596"/>
            </a:xfrm>
            <a:prstGeom prst="rect">
              <a:avLst/>
            </a:prstGeom>
            <a:grp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テキスト ボックス 86"/>
            <p:cNvSpPr txBox="1"/>
            <p:nvPr/>
          </p:nvSpPr>
          <p:spPr>
            <a:xfrm>
              <a:off x="2673301" y="7359984"/>
              <a:ext cx="4553251" cy="2616101"/>
            </a:xfrm>
            <a:prstGeom prst="rect">
              <a:avLst/>
            </a:prstGeom>
            <a:grpFill/>
          </p:spPr>
          <p:txBody>
            <a:bodyPr wrap="square" rtlCol="0">
              <a:spAutoFit/>
            </a:bodyPr>
            <a:lstStyle/>
            <a:p>
              <a:r>
                <a:rPr lang="ja-JP" altLang="en-US" sz="1600" b="1" dirty="0">
                  <a:latin typeface="BIZ UDゴシック" panose="020B0400000000000000" pitchFamily="49" charset="-128"/>
                  <a:ea typeface="BIZ UDゴシック" panose="020B0400000000000000" pitchFamily="49" charset="-128"/>
                </a:rPr>
                <a:t>文学部歴史学科考古学専攻の学生が</a:t>
              </a:r>
              <a:endParaRPr lang="en-US" altLang="ja-JP" sz="1600" b="1" dirty="0">
                <a:latin typeface="BIZ UDゴシック" panose="020B0400000000000000" pitchFamily="49" charset="-128"/>
                <a:ea typeface="BIZ UDゴシック" panose="020B0400000000000000" pitchFamily="49" charset="-128"/>
              </a:endParaRPr>
            </a:p>
            <a:p>
              <a:r>
                <a:rPr lang="ja-JP" altLang="en-US" sz="1600" b="1" dirty="0">
                  <a:latin typeface="BIZ UDゴシック" panose="020B0400000000000000" pitchFamily="49" charset="-128"/>
                  <a:ea typeface="BIZ UDゴシック" panose="020B0400000000000000" pitchFamily="49" charset="-128"/>
                </a:rPr>
                <a:t>世田谷区奥沢城跡の調査を行いました</a:t>
              </a:r>
              <a:endParaRPr lang="en-US" altLang="ja-JP" sz="1600" b="1" dirty="0">
                <a:latin typeface="BIZ UDゴシック" panose="020B0400000000000000" pitchFamily="49" charset="-128"/>
                <a:ea typeface="BIZ UDゴシック" panose="020B0400000000000000" pitchFamily="49" charset="-128"/>
              </a:endParaRPr>
            </a:p>
            <a:p>
              <a:endParaRPr lang="en-US" altLang="ja-JP" sz="1200" dirty="0">
                <a:latin typeface="BIZ UDゴシック" panose="020B0400000000000000" pitchFamily="49" charset="-128"/>
                <a:ea typeface="BIZ UDゴシック" panose="020B0400000000000000" pitchFamily="49" charset="-128"/>
              </a:endParaRPr>
            </a:p>
            <a:p>
              <a:pPr>
                <a:lnSpc>
                  <a:spcPts val="1600"/>
                </a:lnSpc>
              </a:pPr>
              <a:r>
                <a:rPr lang="ja-JP" altLang="en-US" sz="1200" dirty="0">
                  <a:latin typeface="BIZ UDゴシック" panose="020B0400000000000000" pitchFamily="49" charset="-128"/>
                  <a:ea typeface="BIZ UDゴシック" panose="020B0400000000000000" pitchFamily="49" charset="-128"/>
                </a:rPr>
                <a:t>　</a:t>
              </a:r>
              <a:endParaRPr lang="en-US" altLang="ja-JP" sz="1200" dirty="0">
                <a:latin typeface="BIZ UDゴシック" panose="020B0400000000000000" pitchFamily="49" charset="-128"/>
                <a:ea typeface="BIZ UDゴシック" panose="020B0400000000000000" pitchFamily="49" charset="-128"/>
              </a:endParaRPr>
            </a:p>
            <a:p>
              <a:pPr>
                <a:lnSpc>
                  <a:spcPts val="1600"/>
                </a:lnSpc>
              </a:pPr>
              <a:r>
                <a:rPr lang="ja-JP" altLang="en-US" sz="1200" dirty="0">
                  <a:latin typeface="BIZ UDゴシック" panose="020B0400000000000000" pitchFamily="49" charset="-128"/>
                  <a:ea typeface="BIZ UDゴシック" panose="020B0400000000000000" pitchFamily="49" charset="-128"/>
                </a:rPr>
                <a:t>　令和</a:t>
              </a:r>
              <a:r>
                <a:rPr lang="en-US" altLang="ja-JP" sz="1200" dirty="0">
                  <a:latin typeface="BIZ UDゴシック" panose="020B0400000000000000" pitchFamily="49" charset="-128"/>
                  <a:ea typeface="BIZ UDゴシック" panose="020B0400000000000000" pitchFamily="49" charset="-128"/>
                </a:rPr>
                <a:t>7</a:t>
              </a:r>
              <a:r>
                <a:rPr lang="ja-JP" altLang="en-US" sz="1200" dirty="0">
                  <a:latin typeface="BIZ UDゴシック" panose="020B0400000000000000" pitchFamily="49" charset="-128"/>
                  <a:ea typeface="BIZ UDゴシック" panose="020B0400000000000000" pitchFamily="49" charset="-128"/>
                </a:rPr>
                <a:t>年</a:t>
              </a:r>
              <a:r>
                <a:rPr lang="en-US" altLang="ja-JP" sz="1200" dirty="0">
                  <a:latin typeface="BIZ UDゴシック" panose="020B0400000000000000" pitchFamily="49" charset="-128"/>
                  <a:ea typeface="BIZ UDゴシック" panose="020B0400000000000000" pitchFamily="49" charset="-128"/>
                </a:rPr>
                <a:t>5</a:t>
              </a:r>
              <a:r>
                <a:rPr lang="ja-JP" altLang="en-US" sz="1200" dirty="0">
                  <a:latin typeface="BIZ UDゴシック" panose="020B0400000000000000" pitchFamily="49" charset="-128"/>
                  <a:ea typeface="BIZ UDゴシック" panose="020B0400000000000000" pitchFamily="49" charset="-128"/>
                </a:rPr>
                <a:t>月</a:t>
              </a:r>
              <a:r>
                <a:rPr lang="en-US" altLang="ja-JP" sz="1200" dirty="0">
                  <a:latin typeface="BIZ UDゴシック" panose="020B0400000000000000" pitchFamily="49" charset="-128"/>
                  <a:ea typeface="BIZ UDゴシック" panose="020B0400000000000000" pitchFamily="49" charset="-128"/>
                </a:rPr>
                <a:t>26</a:t>
              </a:r>
              <a:r>
                <a:rPr lang="ja-JP" altLang="en-US" sz="1200" dirty="0">
                  <a:latin typeface="BIZ UDゴシック" panose="020B0400000000000000" pitchFamily="49" charset="-128"/>
                  <a:ea typeface="BIZ UDゴシック" panose="020B0400000000000000" pitchFamily="49" charset="-128"/>
                </a:rPr>
                <a:t>日（月）～</a:t>
              </a:r>
              <a:r>
                <a:rPr lang="en-US" altLang="ja-JP" sz="1200" dirty="0">
                  <a:latin typeface="BIZ UDゴシック" panose="020B0400000000000000" pitchFamily="49" charset="-128"/>
                  <a:ea typeface="BIZ UDゴシック" panose="020B0400000000000000" pitchFamily="49" charset="-128"/>
                </a:rPr>
                <a:t>6</a:t>
              </a:r>
              <a:r>
                <a:rPr lang="ja-JP" altLang="en-US" sz="1200" dirty="0">
                  <a:latin typeface="BIZ UDゴシック" panose="020B0400000000000000" pitchFamily="49" charset="-128"/>
                  <a:ea typeface="BIZ UDゴシック" panose="020B0400000000000000" pitchFamily="49" charset="-128"/>
                </a:rPr>
                <a:t>月</a:t>
              </a:r>
              <a:r>
                <a:rPr lang="en-US" altLang="ja-JP" sz="1200" dirty="0">
                  <a:latin typeface="BIZ UDゴシック" panose="020B0400000000000000" pitchFamily="49" charset="-128"/>
                  <a:ea typeface="BIZ UDゴシック" panose="020B0400000000000000" pitchFamily="49" charset="-128"/>
                </a:rPr>
                <a:t>7</a:t>
              </a:r>
              <a:r>
                <a:rPr lang="ja-JP" altLang="en-US" sz="1200" dirty="0">
                  <a:latin typeface="BIZ UDゴシック" panose="020B0400000000000000" pitchFamily="49" charset="-128"/>
                  <a:ea typeface="BIZ UDゴシック" panose="020B0400000000000000" pitchFamily="49" charset="-128"/>
                </a:rPr>
                <a:t>日（土）の期間に、文学部歴史学科の</a:t>
              </a:r>
              <a:r>
                <a:rPr lang="en-US" altLang="ja-JP" sz="1200" dirty="0">
                  <a:latin typeface="BIZ UDゴシック" panose="020B0400000000000000" pitchFamily="49" charset="-128"/>
                  <a:ea typeface="BIZ UDゴシック" panose="020B0400000000000000" pitchFamily="49" charset="-128"/>
                </a:rPr>
                <a:t>2</a:t>
              </a:r>
              <a:r>
                <a:rPr lang="ja-JP" altLang="en-US" sz="1200" dirty="0">
                  <a:latin typeface="BIZ UDゴシック" panose="020B0400000000000000" pitchFamily="49" charset="-128"/>
                  <a:ea typeface="BIZ UDゴシック" panose="020B0400000000000000" pitchFamily="49" charset="-128"/>
                </a:rPr>
                <a:t>・</a:t>
              </a:r>
              <a:r>
                <a:rPr lang="en-US" altLang="ja-JP" sz="1200" dirty="0">
                  <a:latin typeface="BIZ UDゴシック" panose="020B0400000000000000" pitchFamily="49" charset="-128"/>
                  <a:ea typeface="BIZ UDゴシック" panose="020B0400000000000000" pitchFamily="49" charset="-128"/>
                </a:rPr>
                <a:t>3</a:t>
              </a:r>
              <a:r>
                <a:rPr lang="ja-JP" altLang="en-US" sz="1200" dirty="0">
                  <a:latin typeface="BIZ UDゴシック" panose="020B0400000000000000" pitchFamily="49" charset="-128"/>
                  <a:ea typeface="BIZ UDゴシック" panose="020B0400000000000000" pitchFamily="49" charset="-128"/>
                </a:rPr>
                <a:t>次年生が寺前直人教授、角道亮介准教授、藤野一之准教授の指導のもと、考古学発掘実習の校外実習として世田谷区所在の奥沢城跡の測量調査を実施しました。</a:t>
              </a:r>
              <a:endParaRPr lang="en-US" altLang="ja-JP" sz="1200" dirty="0">
                <a:latin typeface="BIZ UDゴシック" panose="020B0400000000000000" pitchFamily="49" charset="-128"/>
                <a:ea typeface="BIZ UDゴシック" panose="020B0400000000000000" pitchFamily="49" charset="-128"/>
              </a:endParaRPr>
            </a:p>
            <a:p>
              <a:pPr>
                <a:lnSpc>
                  <a:spcPts val="1600"/>
                </a:lnSpc>
              </a:pPr>
              <a:r>
                <a:rPr lang="ja-JP" altLang="en-US" sz="1200" dirty="0">
                  <a:latin typeface="BIZ UDゴシック" panose="020B0400000000000000" pitchFamily="49" charset="-128"/>
                  <a:ea typeface="BIZ UDゴシック" panose="020B0400000000000000" pitchFamily="49" charset="-128"/>
                </a:rPr>
                <a:t>　奥沢城跡は中世に築かれた居館で、世田谷区指定史跡になっています。</a:t>
              </a:r>
              <a:endParaRPr lang="en-US" altLang="ja-JP" sz="1200" dirty="0">
                <a:latin typeface="BIZ UDゴシック" panose="020B0400000000000000" pitchFamily="49" charset="-128"/>
                <a:ea typeface="BIZ UDゴシック" panose="020B0400000000000000" pitchFamily="49" charset="-128"/>
              </a:endParaRPr>
            </a:p>
            <a:p>
              <a:pPr>
                <a:lnSpc>
                  <a:spcPts val="1600"/>
                </a:lnSpc>
              </a:pPr>
              <a:r>
                <a:rPr lang="ja-JP" altLang="en-US" sz="1200" dirty="0">
                  <a:latin typeface="BIZ UDゴシック" panose="020B0400000000000000" pitchFamily="49" charset="-128"/>
                  <a:ea typeface="BIZ UDゴシック" panose="020B0400000000000000" pitchFamily="49" charset="-128"/>
                </a:rPr>
                <a:t>　参加した学生は主体的に測量調査に取り組み、測量した土塁の形状など特徴を記録することができました。</a:t>
              </a:r>
            </a:p>
          </p:txBody>
        </p:sp>
        <p:cxnSp>
          <p:nvCxnSpPr>
            <p:cNvPr id="89" name="直線コネクタ 88"/>
            <p:cNvCxnSpPr/>
            <p:nvPr/>
          </p:nvCxnSpPr>
          <p:spPr>
            <a:xfrm>
              <a:off x="2578467" y="8008466"/>
              <a:ext cx="4659696" cy="0"/>
            </a:xfrm>
            <a:prstGeom prst="line">
              <a:avLst/>
            </a:prstGeom>
            <a:grpFill/>
            <a:ln w="19050">
              <a:solidFill>
                <a:srgbClr val="492D65"/>
              </a:solidFill>
            </a:ln>
          </p:spPr>
          <p:style>
            <a:lnRef idx="1">
              <a:schemeClr val="accent1"/>
            </a:lnRef>
            <a:fillRef idx="0">
              <a:schemeClr val="accent1"/>
            </a:fillRef>
            <a:effectRef idx="0">
              <a:schemeClr val="accent1"/>
            </a:effectRef>
            <a:fontRef idx="minor">
              <a:schemeClr val="tx1"/>
            </a:fontRef>
          </p:style>
        </p:cxnSp>
        <p:pic>
          <p:nvPicPr>
            <p:cNvPr id="12" name="図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187" y="7103113"/>
              <a:ext cx="2025587" cy="1519190"/>
            </a:xfrm>
            <a:prstGeom prst="rect">
              <a:avLst/>
            </a:prstGeom>
            <a:grpFill/>
          </p:spPr>
        </p:pic>
      </p:grpSp>
      <p:pic>
        <p:nvPicPr>
          <p:cNvPr id="15" name="図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146" y="5212604"/>
            <a:ext cx="2025600" cy="1519200"/>
          </a:xfrm>
          <a:prstGeom prst="rect">
            <a:avLst/>
          </a:prstGeom>
        </p:spPr>
      </p:pic>
    </p:spTree>
    <p:extLst>
      <p:ext uri="{BB962C8B-B14F-4D97-AF65-F5344CB8AC3E}">
        <p14:creationId xmlns:p14="http://schemas.microsoft.com/office/powerpoint/2010/main" val="2482527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 name="Group 4"/>
          <p:cNvGrpSpPr>
            <a:grpSpLocks noChangeAspect="1"/>
          </p:cNvGrpSpPr>
          <p:nvPr/>
        </p:nvGrpSpPr>
        <p:grpSpPr bwMode="auto">
          <a:xfrm>
            <a:off x="242769" y="306710"/>
            <a:ext cx="6959600" cy="92075"/>
            <a:chOff x="199" y="5275"/>
            <a:chExt cx="4384" cy="58"/>
          </a:xfrm>
        </p:grpSpPr>
        <p:sp>
          <p:nvSpPr>
            <p:cNvPr id="102" name="Freeform 5"/>
            <p:cNvSpPr>
              <a:spLocks/>
            </p:cNvSpPr>
            <p:nvPr userDrawn="1"/>
          </p:nvSpPr>
          <p:spPr bwMode="auto">
            <a:xfrm>
              <a:off x="199"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3" name="Freeform 6"/>
            <p:cNvSpPr>
              <a:spLocks/>
            </p:cNvSpPr>
            <p:nvPr userDrawn="1"/>
          </p:nvSpPr>
          <p:spPr bwMode="auto">
            <a:xfrm>
              <a:off x="359"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4" name="Freeform 7"/>
            <p:cNvSpPr>
              <a:spLocks/>
            </p:cNvSpPr>
            <p:nvPr userDrawn="1"/>
          </p:nvSpPr>
          <p:spPr bwMode="auto">
            <a:xfrm>
              <a:off x="519"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5" name="Freeform 8"/>
            <p:cNvSpPr>
              <a:spLocks/>
            </p:cNvSpPr>
            <p:nvPr userDrawn="1"/>
          </p:nvSpPr>
          <p:spPr bwMode="auto">
            <a:xfrm>
              <a:off x="679" y="5275"/>
              <a:ext cx="58" cy="58"/>
            </a:xfrm>
            <a:custGeom>
              <a:avLst/>
              <a:gdLst>
                <a:gd name="T0" fmla="*/ 58 w 58"/>
                <a:gd name="T1" fmla="*/ 28 h 58"/>
                <a:gd name="T2" fmla="*/ 58 w 58"/>
                <a:gd name="T3" fmla="*/ 28 h 58"/>
                <a:gd name="T4" fmla="*/ 54 w 58"/>
                <a:gd name="T5" fmla="*/ 40 h 58"/>
                <a:gd name="T6" fmla="*/ 48 w 58"/>
                <a:gd name="T7" fmla="*/ 48 h 58"/>
                <a:gd name="T8" fmla="*/ 40 w 58"/>
                <a:gd name="T9" fmla="*/ 54 h 58"/>
                <a:gd name="T10" fmla="*/ 30 w 58"/>
                <a:gd name="T11" fmla="*/ 58 h 58"/>
                <a:gd name="T12" fmla="*/ 30 w 58"/>
                <a:gd name="T13" fmla="*/ 58 h 58"/>
                <a:gd name="T14" fmla="*/ 18 w 58"/>
                <a:gd name="T15" fmla="*/ 54 h 58"/>
                <a:gd name="T16" fmla="*/ 10 w 58"/>
                <a:gd name="T17" fmla="*/ 48 h 58"/>
                <a:gd name="T18" fmla="*/ 4 w 58"/>
                <a:gd name="T19" fmla="*/ 40 h 58"/>
                <a:gd name="T20" fmla="*/ 0 w 58"/>
                <a:gd name="T21" fmla="*/ 28 h 58"/>
                <a:gd name="T22" fmla="*/ 0 w 58"/>
                <a:gd name="T23" fmla="*/ 28 h 58"/>
                <a:gd name="T24" fmla="*/ 4 w 58"/>
                <a:gd name="T25" fmla="*/ 18 h 58"/>
                <a:gd name="T26" fmla="*/ 10 w 58"/>
                <a:gd name="T27" fmla="*/ 8 h 58"/>
                <a:gd name="T28" fmla="*/ 18 w 58"/>
                <a:gd name="T29" fmla="*/ 2 h 58"/>
                <a:gd name="T30" fmla="*/ 30 w 58"/>
                <a:gd name="T31" fmla="*/ 0 h 58"/>
                <a:gd name="T32" fmla="*/ 30 w 58"/>
                <a:gd name="T33" fmla="*/ 0 h 58"/>
                <a:gd name="T34" fmla="*/ 40 w 58"/>
                <a:gd name="T35" fmla="*/ 2 h 58"/>
                <a:gd name="T36" fmla="*/ 48 w 58"/>
                <a:gd name="T37" fmla="*/ 8 h 58"/>
                <a:gd name="T38" fmla="*/ 54 w 58"/>
                <a:gd name="T39" fmla="*/ 18 h 58"/>
                <a:gd name="T40" fmla="*/ 58 w 58"/>
                <a:gd name="T41" fmla="*/ 28 h 58"/>
                <a:gd name="T42" fmla="*/ 58 w 58"/>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58">
                  <a:moveTo>
                    <a:pt x="58" y="28"/>
                  </a:moveTo>
                  <a:lnTo>
                    <a:pt x="58" y="28"/>
                  </a:lnTo>
                  <a:lnTo>
                    <a:pt x="54" y="40"/>
                  </a:lnTo>
                  <a:lnTo>
                    <a:pt x="48" y="48"/>
                  </a:lnTo>
                  <a:lnTo>
                    <a:pt x="40" y="54"/>
                  </a:lnTo>
                  <a:lnTo>
                    <a:pt x="30" y="58"/>
                  </a:lnTo>
                  <a:lnTo>
                    <a:pt x="30" y="58"/>
                  </a:lnTo>
                  <a:lnTo>
                    <a:pt x="18" y="54"/>
                  </a:lnTo>
                  <a:lnTo>
                    <a:pt x="10" y="48"/>
                  </a:lnTo>
                  <a:lnTo>
                    <a:pt x="4" y="40"/>
                  </a:lnTo>
                  <a:lnTo>
                    <a:pt x="0" y="28"/>
                  </a:lnTo>
                  <a:lnTo>
                    <a:pt x="0" y="28"/>
                  </a:lnTo>
                  <a:lnTo>
                    <a:pt x="4" y="18"/>
                  </a:lnTo>
                  <a:lnTo>
                    <a:pt x="10" y="8"/>
                  </a:lnTo>
                  <a:lnTo>
                    <a:pt x="18" y="2"/>
                  </a:lnTo>
                  <a:lnTo>
                    <a:pt x="30" y="0"/>
                  </a:lnTo>
                  <a:lnTo>
                    <a:pt x="30" y="0"/>
                  </a:lnTo>
                  <a:lnTo>
                    <a:pt x="40" y="2"/>
                  </a:lnTo>
                  <a:lnTo>
                    <a:pt x="48" y="8"/>
                  </a:lnTo>
                  <a:lnTo>
                    <a:pt x="54" y="18"/>
                  </a:lnTo>
                  <a:lnTo>
                    <a:pt x="58" y="28"/>
                  </a:lnTo>
                  <a:lnTo>
                    <a:pt x="58"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6" name="Freeform 9"/>
            <p:cNvSpPr>
              <a:spLocks/>
            </p:cNvSpPr>
            <p:nvPr userDrawn="1"/>
          </p:nvSpPr>
          <p:spPr bwMode="auto">
            <a:xfrm>
              <a:off x="841"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7" name="Freeform 10"/>
            <p:cNvSpPr>
              <a:spLocks/>
            </p:cNvSpPr>
            <p:nvPr userDrawn="1"/>
          </p:nvSpPr>
          <p:spPr bwMode="auto">
            <a:xfrm>
              <a:off x="1001"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8" name="Freeform 11"/>
            <p:cNvSpPr>
              <a:spLocks/>
            </p:cNvSpPr>
            <p:nvPr userDrawn="1"/>
          </p:nvSpPr>
          <p:spPr bwMode="auto">
            <a:xfrm>
              <a:off x="1161"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9" name="Freeform 12"/>
            <p:cNvSpPr>
              <a:spLocks/>
            </p:cNvSpPr>
            <p:nvPr userDrawn="1"/>
          </p:nvSpPr>
          <p:spPr bwMode="auto">
            <a:xfrm>
              <a:off x="1321"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0" name="Freeform 13"/>
            <p:cNvSpPr>
              <a:spLocks/>
            </p:cNvSpPr>
            <p:nvPr userDrawn="1"/>
          </p:nvSpPr>
          <p:spPr bwMode="auto">
            <a:xfrm>
              <a:off x="1481"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1" name="Freeform 14"/>
            <p:cNvSpPr>
              <a:spLocks/>
            </p:cNvSpPr>
            <p:nvPr userDrawn="1"/>
          </p:nvSpPr>
          <p:spPr bwMode="auto">
            <a:xfrm>
              <a:off x="1641"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2" name="Freeform 15"/>
            <p:cNvSpPr>
              <a:spLocks/>
            </p:cNvSpPr>
            <p:nvPr userDrawn="1"/>
          </p:nvSpPr>
          <p:spPr bwMode="auto">
            <a:xfrm>
              <a:off x="1801" y="5275"/>
              <a:ext cx="58" cy="58"/>
            </a:xfrm>
            <a:custGeom>
              <a:avLst/>
              <a:gdLst>
                <a:gd name="T0" fmla="*/ 58 w 58"/>
                <a:gd name="T1" fmla="*/ 28 h 58"/>
                <a:gd name="T2" fmla="*/ 58 w 58"/>
                <a:gd name="T3" fmla="*/ 28 h 58"/>
                <a:gd name="T4" fmla="*/ 56 w 58"/>
                <a:gd name="T5" fmla="*/ 40 h 58"/>
                <a:gd name="T6" fmla="*/ 48 w 58"/>
                <a:gd name="T7" fmla="*/ 48 h 58"/>
                <a:gd name="T8" fmla="*/ 40 w 58"/>
                <a:gd name="T9" fmla="*/ 54 h 58"/>
                <a:gd name="T10" fmla="*/ 30 w 58"/>
                <a:gd name="T11" fmla="*/ 58 h 58"/>
                <a:gd name="T12" fmla="*/ 30 w 58"/>
                <a:gd name="T13" fmla="*/ 58 h 58"/>
                <a:gd name="T14" fmla="*/ 18 w 58"/>
                <a:gd name="T15" fmla="*/ 54 h 58"/>
                <a:gd name="T16" fmla="*/ 10 w 58"/>
                <a:gd name="T17" fmla="*/ 48 h 58"/>
                <a:gd name="T18" fmla="*/ 4 w 58"/>
                <a:gd name="T19" fmla="*/ 40 h 58"/>
                <a:gd name="T20" fmla="*/ 0 w 58"/>
                <a:gd name="T21" fmla="*/ 28 h 58"/>
                <a:gd name="T22" fmla="*/ 0 w 58"/>
                <a:gd name="T23" fmla="*/ 28 h 58"/>
                <a:gd name="T24" fmla="*/ 4 w 58"/>
                <a:gd name="T25" fmla="*/ 18 h 58"/>
                <a:gd name="T26" fmla="*/ 10 w 58"/>
                <a:gd name="T27" fmla="*/ 8 h 58"/>
                <a:gd name="T28" fmla="*/ 18 w 58"/>
                <a:gd name="T29" fmla="*/ 2 h 58"/>
                <a:gd name="T30" fmla="*/ 30 w 58"/>
                <a:gd name="T31" fmla="*/ 0 h 58"/>
                <a:gd name="T32" fmla="*/ 30 w 58"/>
                <a:gd name="T33" fmla="*/ 0 h 58"/>
                <a:gd name="T34" fmla="*/ 40 w 58"/>
                <a:gd name="T35" fmla="*/ 2 h 58"/>
                <a:gd name="T36" fmla="*/ 48 w 58"/>
                <a:gd name="T37" fmla="*/ 8 h 58"/>
                <a:gd name="T38" fmla="*/ 56 w 58"/>
                <a:gd name="T39" fmla="*/ 18 h 58"/>
                <a:gd name="T40" fmla="*/ 58 w 58"/>
                <a:gd name="T41" fmla="*/ 28 h 58"/>
                <a:gd name="T42" fmla="*/ 58 w 58"/>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58">
                  <a:moveTo>
                    <a:pt x="58" y="28"/>
                  </a:moveTo>
                  <a:lnTo>
                    <a:pt x="58" y="28"/>
                  </a:lnTo>
                  <a:lnTo>
                    <a:pt x="56" y="40"/>
                  </a:lnTo>
                  <a:lnTo>
                    <a:pt x="48" y="48"/>
                  </a:lnTo>
                  <a:lnTo>
                    <a:pt x="40" y="54"/>
                  </a:lnTo>
                  <a:lnTo>
                    <a:pt x="30" y="58"/>
                  </a:lnTo>
                  <a:lnTo>
                    <a:pt x="30" y="58"/>
                  </a:lnTo>
                  <a:lnTo>
                    <a:pt x="18" y="54"/>
                  </a:lnTo>
                  <a:lnTo>
                    <a:pt x="10" y="48"/>
                  </a:lnTo>
                  <a:lnTo>
                    <a:pt x="4" y="40"/>
                  </a:lnTo>
                  <a:lnTo>
                    <a:pt x="0" y="28"/>
                  </a:lnTo>
                  <a:lnTo>
                    <a:pt x="0" y="28"/>
                  </a:lnTo>
                  <a:lnTo>
                    <a:pt x="4" y="18"/>
                  </a:lnTo>
                  <a:lnTo>
                    <a:pt x="10" y="8"/>
                  </a:lnTo>
                  <a:lnTo>
                    <a:pt x="18" y="2"/>
                  </a:lnTo>
                  <a:lnTo>
                    <a:pt x="30" y="0"/>
                  </a:lnTo>
                  <a:lnTo>
                    <a:pt x="30" y="0"/>
                  </a:lnTo>
                  <a:lnTo>
                    <a:pt x="40" y="2"/>
                  </a:lnTo>
                  <a:lnTo>
                    <a:pt x="48" y="8"/>
                  </a:lnTo>
                  <a:lnTo>
                    <a:pt x="56" y="18"/>
                  </a:lnTo>
                  <a:lnTo>
                    <a:pt x="58" y="28"/>
                  </a:lnTo>
                  <a:lnTo>
                    <a:pt x="58"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3" name="Freeform 16"/>
            <p:cNvSpPr>
              <a:spLocks/>
            </p:cNvSpPr>
            <p:nvPr userDrawn="1"/>
          </p:nvSpPr>
          <p:spPr bwMode="auto">
            <a:xfrm>
              <a:off x="1963"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4" name="Freeform 17"/>
            <p:cNvSpPr>
              <a:spLocks/>
            </p:cNvSpPr>
            <p:nvPr userDrawn="1"/>
          </p:nvSpPr>
          <p:spPr bwMode="auto">
            <a:xfrm>
              <a:off x="2123"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5" name="Freeform 18"/>
            <p:cNvSpPr>
              <a:spLocks/>
            </p:cNvSpPr>
            <p:nvPr userDrawn="1"/>
          </p:nvSpPr>
          <p:spPr bwMode="auto">
            <a:xfrm>
              <a:off x="2283"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6" name="Freeform 19"/>
            <p:cNvSpPr>
              <a:spLocks/>
            </p:cNvSpPr>
            <p:nvPr userDrawn="1"/>
          </p:nvSpPr>
          <p:spPr bwMode="auto">
            <a:xfrm>
              <a:off x="2443"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7" name="Freeform 20"/>
            <p:cNvSpPr>
              <a:spLocks/>
            </p:cNvSpPr>
            <p:nvPr userDrawn="1"/>
          </p:nvSpPr>
          <p:spPr bwMode="auto">
            <a:xfrm>
              <a:off x="2603"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8" name="Freeform 21"/>
            <p:cNvSpPr>
              <a:spLocks/>
            </p:cNvSpPr>
            <p:nvPr userDrawn="1"/>
          </p:nvSpPr>
          <p:spPr bwMode="auto">
            <a:xfrm>
              <a:off x="2763"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9" name="Freeform 22"/>
            <p:cNvSpPr>
              <a:spLocks/>
            </p:cNvSpPr>
            <p:nvPr userDrawn="1"/>
          </p:nvSpPr>
          <p:spPr bwMode="auto">
            <a:xfrm>
              <a:off x="2923" y="5275"/>
              <a:ext cx="58" cy="58"/>
            </a:xfrm>
            <a:custGeom>
              <a:avLst/>
              <a:gdLst>
                <a:gd name="T0" fmla="*/ 58 w 58"/>
                <a:gd name="T1" fmla="*/ 28 h 58"/>
                <a:gd name="T2" fmla="*/ 58 w 58"/>
                <a:gd name="T3" fmla="*/ 28 h 58"/>
                <a:gd name="T4" fmla="*/ 56 w 58"/>
                <a:gd name="T5" fmla="*/ 40 h 58"/>
                <a:gd name="T6" fmla="*/ 50 w 58"/>
                <a:gd name="T7" fmla="*/ 48 h 58"/>
                <a:gd name="T8" fmla="*/ 40 w 58"/>
                <a:gd name="T9" fmla="*/ 54 h 58"/>
                <a:gd name="T10" fmla="*/ 30 w 58"/>
                <a:gd name="T11" fmla="*/ 58 h 58"/>
                <a:gd name="T12" fmla="*/ 30 w 58"/>
                <a:gd name="T13" fmla="*/ 58 h 58"/>
                <a:gd name="T14" fmla="*/ 18 w 58"/>
                <a:gd name="T15" fmla="*/ 54 h 58"/>
                <a:gd name="T16" fmla="*/ 10 w 58"/>
                <a:gd name="T17" fmla="*/ 48 h 58"/>
                <a:gd name="T18" fmla="*/ 4 w 58"/>
                <a:gd name="T19" fmla="*/ 40 h 58"/>
                <a:gd name="T20" fmla="*/ 0 w 58"/>
                <a:gd name="T21" fmla="*/ 28 h 58"/>
                <a:gd name="T22" fmla="*/ 0 w 58"/>
                <a:gd name="T23" fmla="*/ 28 h 58"/>
                <a:gd name="T24" fmla="*/ 4 w 58"/>
                <a:gd name="T25" fmla="*/ 18 h 58"/>
                <a:gd name="T26" fmla="*/ 10 w 58"/>
                <a:gd name="T27" fmla="*/ 8 h 58"/>
                <a:gd name="T28" fmla="*/ 18 w 58"/>
                <a:gd name="T29" fmla="*/ 2 h 58"/>
                <a:gd name="T30" fmla="*/ 30 w 58"/>
                <a:gd name="T31" fmla="*/ 0 h 58"/>
                <a:gd name="T32" fmla="*/ 30 w 58"/>
                <a:gd name="T33" fmla="*/ 0 h 58"/>
                <a:gd name="T34" fmla="*/ 40 w 58"/>
                <a:gd name="T35" fmla="*/ 2 h 58"/>
                <a:gd name="T36" fmla="*/ 50 w 58"/>
                <a:gd name="T37" fmla="*/ 8 h 58"/>
                <a:gd name="T38" fmla="*/ 56 w 58"/>
                <a:gd name="T39" fmla="*/ 18 h 58"/>
                <a:gd name="T40" fmla="*/ 58 w 58"/>
                <a:gd name="T41" fmla="*/ 28 h 58"/>
                <a:gd name="T42" fmla="*/ 58 w 58"/>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58">
                  <a:moveTo>
                    <a:pt x="58" y="28"/>
                  </a:moveTo>
                  <a:lnTo>
                    <a:pt x="58" y="28"/>
                  </a:lnTo>
                  <a:lnTo>
                    <a:pt x="56" y="40"/>
                  </a:lnTo>
                  <a:lnTo>
                    <a:pt x="50" y="48"/>
                  </a:lnTo>
                  <a:lnTo>
                    <a:pt x="40" y="54"/>
                  </a:lnTo>
                  <a:lnTo>
                    <a:pt x="30" y="58"/>
                  </a:lnTo>
                  <a:lnTo>
                    <a:pt x="30" y="58"/>
                  </a:lnTo>
                  <a:lnTo>
                    <a:pt x="18" y="54"/>
                  </a:lnTo>
                  <a:lnTo>
                    <a:pt x="10" y="48"/>
                  </a:lnTo>
                  <a:lnTo>
                    <a:pt x="4" y="40"/>
                  </a:lnTo>
                  <a:lnTo>
                    <a:pt x="0" y="28"/>
                  </a:lnTo>
                  <a:lnTo>
                    <a:pt x="0" y="28"/>
                  </a:lnTo>
                  <a:lnTo>
                    <a:pt x="4" y="18"/>
                  </a:lnTo>
                  <a:lnTo>
                    <a:pt x="10" y="8"/>
                  </a:lnTo>
                  <a:lnTo>
                    <a:pt x="18" y="2"/>
                  </a:lnTo>
                  <a:lnTo>
                    <a:pt x="30" y="0"/>
                  </a:lnTo>
                  <a:lnTo>
                    <a:pt x="30" y="0"/>
                  </a:lnTo>
                  <a:lnTo>
                    <a:pt x="40" y="2"/>
                  </a:lnTo>
                  <a:lnTo>
                    <a:pt x="50" y="8"/>
                  </a:lnTo>
                  <a:lnTo>
                    <a:pt x="56" y="18"/>
                  </a:lnTo>
                  <a:lnTo>
                    <a:pt x="58" y="28"/>
                  </a:lnTo>
                  <a:lnTo>
                    <a:pt x="58"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0" name="Freeform 23"/>
            <p:cNvSpPr>
              <a:spLocks/>
            </p:cNvSpPr>
            <p:nvPr userDrawn="1"/>
          </p:nvSpPr>
          <p:spPr bwMode="auto">
            <a:xfrm>
              <a:off x="3085"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1" name="Freeform 24"/>
            <p:cNvSpPr>
              <a:spLocks/>
            </p:cNvSpPr>
            <p:nvPr userDrawn="1"/>
          </p:nvSpPr>
          <p:spPr bwMode="auto">
            <a:xfrm>
              <a:off x="3245"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2" name="Freeform 25"/>
            <p:cNvSpPr>
              <a:spLocks/>
            </p:cNvSpPr>
            <p:nvPr userDrawn="1"/>
          </p:nvSpPr>
          <p:spPr bwMode="auto">
            <a:xfrm>
              <a:off x="3405"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3" name="Freeform 26"/>
            <p:cNvSpPr>
              <a:spLocks/>
            </p:cNvSpPr>
            <p:nvPr userDrawn="1"/>
          </p:nvSpPr>
          <p:spPr bwMode="auto">
            <a:xfrm>
              <a:off x="3565"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4" name="Freeform 27"/>
            <p:cNvSpPr>
              <a:spLocks/>
            </p:cNvSpPr>
            <p:nvPr userDrawn="1"/>
          </p:nvSpPr>
          <p:spPr bwMode="auto">
            <a:xfrm>
              <a:off x="3725"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5" name="Freeform 28"/>
            <p:cNvSpPr>
              <a:spLocks/>
            </p:cNvSpPr>
            <p:nvPr userDrawn="1"/>
          </p:nvSpPr>
          <p:spPr bwMode="auto">
            <a:xfrm>
              <a:off x="3885"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6" name="Freeform 29"/>
            <p:cNvSpPr>
              <a:spLocks/>
            </p:cNvSpPr>
            <p:nvPr userDrawn="1"/>
          </p:nvSpPr>
          <p:spPr bwMode="auto">
            <a:xfrm>
              <a:off x="4045" y="5275"/>
              <a:ext cx="58" cy="58"/>
            </a:xfrm>
            <a:custGeom>
              <a:avLst/>
              <a:gdLst>
                <a:gd name="T0" fmla="*/ 58 w 58"/>
                <a:gd name="T1" fmla="*/ 28 h 58"/>
                <a:gd name="T2" fmla="*/ 58 w 58"/>
                <a:gd name="T3" fmla="*/ 28 h 58"/>
                <a:gd name="T4" fmla="*/ 56 w 58"/>
                <a:gd name="T5" fmla="*/ 40 h 58"/>
                <a:gd name="T6" fmla="*/ 50 w 58"/>
                <a:gd name="T7" fmla="*/ 48 h 58"/>
                <a:gd name="T8" fmla="*/ 40 w 58"/>
                <a:gd name="T9" fmla="*/ 54 h 58"/>
                <a:gd name="T10" fmla="*/ 30 w 58"/>
                <a:gd name="T11" fmla="*/ 58 h 58"/>
                <a:gd name="T12" fmla="*/ 30 w 58"/>
                <a:gd name="T13" fmla="*/ 58 h 58"/>
                <a:gd name="T14" fmla="*/ 18 w 58"/>
                <a:gd name="T15" fmla="*/ 54 h 58"/>
                <a:gd name="T16" fmla="*/ 10 w 58"/>
                <a:gd name="T17" fmla="*/ 48 h 58"/>
                <a:gd name="T18" fmla="*/ 4 w 58"/>
                <a:gd name="T19" fmla="*/ 40 h 58"/>
                <a:gd name="T20" fmla="*/ 0 w 58"/>
                <a:gd name="T21" fmla="*/ 28 h 58"/>
                <a:gd name="T22" fmla="*/ 0 w 58"/>
                <a:gd name="T23" fmla="*/ 28 h 58"/>
                <a:gd name="T24" fmla="*/ 4 w 58"/>
                <a:gd name="T25" fmla="*/ 18 h 58"/>
                <a:gd name="T26" fmla="*/ 10 w 58"/>
                <a:gd name="T27" fmla="*/ 8 h 58"/>
                <a:gd name="T28" fmla="*/ 18 w 58"/>
                <a:gd name="T29" fmla="*/ 2 h 58"/>
                <a:gd name="T30" fmla="*/ 30 w 58"/>
                <a:gd name="T31" fmla="*/ 0 h 58"/>
                <a:gd name="T32" fmla="*/ 30 w 58"/>
                <a:gd name="T33" fmla="*/ 0 h 58"/>
                <a:gd name="T34" fmla="*/ 40 w 58"/>
                <a:gd name="T35" fmla="*/ 2 h 58"/>
                <a:gd name="T36" fmla="*/ 50 w 58"/>
                <a:gd name="T37" fmla="*/ 8 h 58"/>
                <a:gd name="T38" fmla="*/ 56 w 58"/>
                <a:gd name="T39" fmla="*/ 18 h 58"/>
                <a:gd name="T40" fmla="*/ 58 w 58"/>
                <a:gd name="T41" fmla="*/ 28 h 58"/>
                <a:gd name="T42" fmla="*/ 58 w 58"/>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58">
                  <a:moveTo>
                    <a:pt x="58" y="28"/>
                  </a:moveTo>
                  <a:lnTo>
                    <a:pt x="58" y="28"/>
                  </a:lnTo>
                  <a:lnTo>
                    <a:pt x="56" y="40"/>
                  </a:lnTo>
                  <a:lnTo>
                    <a:pt x="50" y="48"/>
                  </a:lnTo>
                  <a:lnTo>
                    <a:pt x="40" y="54"/>
                  </a:lnTo>
                  <a:lnTo>
                    <a:pt x="30" y="58"/>
                  </a:lnTo>
                  <a:lnTo>
                    <a:pt x="30" y="58"/>
                  </a:lnTo>
                  <a:lnTo>
                    <a:pt x="18" y="54"/>
                  </a:lnTo>
                  <a:lnTo>
                    <a:pt x="10" y="48"/>
                  </a:lnTo>
                  <a:lnTo>
                    <a:pt x="4" y="40"/>
                  </a:lnTo>
                  <a:lnTo>
                    <a:pt x="0" y="28"/>
                  </a:lnTo>
                  <a:lnTo>
                    <a:pt x="0" y="28"/>
                  </a:lnTo>
                  <a:lnTo>
                    <a:pt x="4" y="18"/>
                  </a:lnTo>
                  <a:lnTo>
                    <a:pt x="10" y="8"/>
                  </a:lnTo>
                  <a:lnTo>
                    <a:pt x="18" y="2"/>
                  </a:lnTo>
                  <a:lnTo>
                    <a:pt x="30" y="0"/>
                  </a:lnTo>
                  <a:lnTo>
                    <a:pt x="30" y="0"/>
                  </a:lnTo>
                  <a:lnTo>
                    <a:pt x="40" y="2"/>
                  </a:lnTo>
                  <a:lnTo>
                    <a:pt x="50" y="8"/>
                  </a:lnTo>
                  <a:lnTo>
                    <a:pt x="56" y="18"/>
                  </a:lnTo>
                  <a:lnTo>
                    <a:pt x="58" y="28"/>
                  </a:lnTo>
                  <a:lnTo>
                    <a:pt x="58"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7" name="Freeform 30"/>
            <p:cNvSpPr>
              <a:spLocks/>
            </p:cNvSpPr>
            <p:nvPr userDrawn="1"/>
          </p:nvSpPr>
          <p:spPr bwMode="auto">
            <a:xfrm>
              <a:off x="4207"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8" name="Freeform 31"/>
            <p:cNvSpPr>
              <a:spLocks/>
            </p:cNvSpPr>
            <p:nvPr userDrawn="1"/>
          </p:nvSpPr>
          <p:spPr bwMode="auto">
            <a:xfrm>
              <a:off x="4367"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9" name="Freeform 32"/>
            <p:cNvSpPr>
              <a:spLocks/>
            </p:cNvSpPr>
            <p:nvPr userDrawn="1"/>
          </p:nvSpPr>
          <p:spPr bwMode="auto">
            <a:xfrm>
              <a:off x="4527"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38"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31" name="テキスト ボックス 130"/>
          <p:cNvSpPr txBox="1"/>
          <p:nvPr/>
        </p:nvSpPr>
        <p:spPr>
          <a:xfrm>
            <a:off x="231566" y="431319"/>
            <a:ext cx="5354728" cy="369332"/>
          </a:xfrm>
          <a:prstGeom prst="rect">
            <a:avLst/>
          </a:prstGeom>
          <a:noFill/>
        </p:spPr>
        <p:txBody>
          <a:bodyPr wrap="square" rtlCol="0">
            <a:spAutoFit/>
          </a:bodyPr>
          <a:lstStyle/>
          <a:p>
            <a:r>
              <a:rPr lang="ja-JP" altLang="en-US" b="1" dirty="0">
                <a:latin typeface="BIZ UDゴシック" panose="020B0400000000000000" pitchFamily="49" charset="-128"/>
                <a:ea typeface="BIZ UDゴシック" panose="020B0400000000000000" pitchFamily="49" charset="-128"/>
              </a:rPr>
              <a:t>社 会 連 携 ・ 地 域 貢 献 の 取 り 組 み</a:t>
            </a:r>
            <a:endParaRPr lang="ja-JP" altLang="en-US" dirty="0">
              <a:latin typeface="BIZ UDゴシック" panose="020B0400000000000000" pitchFamily="49" charset="-128"/>
              <a:ea typeface="BIZ UDゴシック" panose="020B0400000000000000" pitchFamily="49" charset="-128"/>
            </a:endParaRPr>
          </a:p>
        </p:txBody>
      </p:sp>
      <p:sp>
        <p:nvSpPr>
          <p:cNvPr id="132" name="テキスト プレースホルダー 1"/>
          <p:cNvSpPr>
            <a:spLocks noGrp="1"/>
          </p:cNvSpPr>
          <p:nvPr>
            <p:ph type="body" sz="quarter" idx="4294967295"/>
          </p:nvPr>
        </p:nvSpPr>
        <p:spPr>
          <a:xfrm>
            <a:off x="4925139" y="870794"/>
            <a:ext cx="2340000" cy="59286"/>
          </a:xfrm>
          <a:prstGeom prst="rect">
            <a:avLst/>
          </a:prstGeom>
          <a:solidFill>
            <a:srgbClr val="FFA301"/>
          </a:solidFill>
        </p:spPr>
        <p:txBody>
          <a:bodyPr tIns="144000" anchor="ctr" anchorCtr="0">
            <a:normAutofit fontScale="25000" lnSpcReduction="20000"/>
          </a:bodyPr>
          <a:lstStyle/>
          <a:p>
            <a:pPr marL="0" indent="0" algn="l">
              <a:buNone/>
            </a:pPr>
            <a:r>
              <a:rPr lang="ja-JP" altLang="en-US" dirty="0">
                <a:solidFill>
                  <a:schemeClr val="bg1">
                    <a:lumMod val="95000"/>
                  </a:schemeClr>
                </a:solidFill>
              </a:rPr>
              <a:t>　</a:t>
            </a:r>
            <a:endParaRPr kumimoji="1" lang="ja-JP" altLang="en-US" dirty="0"/>
          </a:p>
        </p:txBody>
      </p:sp>
      <p:sp>
        <p:nvSpPr>
          <p:cNvPr id="133" name="テキスト プレースホルダー 1"/>
          <p:cNvSpPr>
            <a:spLocks noGrp="1"/>
          </p:cNvSpPr>
          <p:nvPr>
            <p:ph type="body" sz="quarter" idx="4294967295"/>
          </p:nvPr>
        </p:nvSpPr>
        <p:spPr>
          <a:xfrm>
            <a:off x="2585139" y="870794"/>
            <a:ext cx="2340000" cy="59286"/>
          </a:xfrm>
          <a:prstGeom prst="rect">
            <a:avLst/>
          </a:prstGeom>
          <a:solidFill>
            <a:srgbClr val="27885D"/>
          </a:solidFill>
        </p:spPr>
        <p:txBody>
          <a:bodyPr tIns="144000" anchor="ctr" anchorCtr="0">
            <a:normAutofit fontScale="25000" lnSpcReduction="20000"/>
          </a:bodyPr>
          <a:lstStyle/>
          <a:p>
            <a:pPr marL="0" indent="0" algn="l">
              <a:buNone/>
            </a:pPr>
            <a:r>
              <a:rPr lang="ja-JP" altLang="en-US" dirty="0">
                <a:solidFill>
                  <a:schemeClr val="bg1">
                    <a:lumMod val="95000"/>
                  </a:schemeClr>
                </a:solidFill>
              </a:rPr>
              <a:t>　</a:t>
            </a:r>
            <a:endParaRPr kumimoji="1" lang="ja-JP" altLang="en-US" dirty="0"/>
          </a:p>
        </p:txBody>
      </p:sp>
      <p:sp>
        <p:nvSpPr>
          <p:cNvPr id="134" name="テキスト プレースホルダー 1"/>
          <p:cNvSpPr>
            <a:spLocks noGrp="1"/>
          </p:cNvSpPr>
          <p:nvPr>
            <p:ph type="body" sz="quarter" idx="4294967295"/>
          </p:nvPr>
        </p:nvSpPr>
        <p:spPr>
          <a:xfrm>
            <a:off x="245139" y="870794"/>
            <a:ext cx="2340000" cy="59286"/>
          </a:xfrm>
          <a:prstGeom prst="rect">
            <a:avLst/>
          </a:prstGeom>
          <a:solidFill>
            <a:srgbClr val="492D65"/>
          </a:solidFill>
        </p:spPr>
        <p:txBody>
          <a:bodyPr tIns="144000" anchor="ctr" anchorCtr="0">
            <a:normAutofit fontScale="25000" lnSpcReduction="20000"/>
          </a:bodyPr>
          <a:lstStyle/>
          <a:p>
            <a:pPr marL="0" indent="0" algn="l">
              <a:buNone/>
            </a:pPr>
            <a:r>
              <a:rPr lang="ja-JP" altLang="en-US" dirty="0">
                <a:solidFill>
                  <a:schemeClr val="bg1">
                    <a:lumMod val="95000"/>
                  </a:schemeClr>
                </a:solidFill>
              </a:rPr>
              <a:t>　</a:t>
            </a:r>
            <a:endParaRPr kumimoji="1" lang="ja-JP" altLang="en-US" dirty="0"/>
          </a:p>
        </p:txBody>
      </p:sp>
      <p:grpSp>
        <p:nvGrpSpPr>
          <p:cNvPr id="4" name="グループ化 3"/>
          <p:cNvGrpSpPr/>
          <p:nvPr/>
        </p:nvGrpSpPr>
        <p:grpSpPr>
          <a:xfrm>
            <a:off x="326807" y="1131539"/>
            <a:ext cx="6924874" cy="2062538"/>
            <a:chOff x="315637" y="1370137"/>
            <a:chExt cx="6924874" cy="2062538"/>
          </a:xfrm>
        </p:grpSpPr>
        <p:grpSp>
          <p:nvGrpSpPr>
            <p:cNvPr id="11" name="グループ化 10"/>
            <p:cNvGrpSpPr/>
            <p:nvPr/>
          </p:nvGrpSpPr>
          <p:grpSpPr>
            <a:xfrm>
              <a:off x="315637" y="1370137"/>
              <a:ext cx="6924874" cy="2062538"/>
              <a:chOff x="331355" y="1779726"/>
              <a:chExt cx="6924874" cy="2062538"/>
            </a:xfrm>
            <a:solidFill>
              <a:srgbClr val="D3E8C6"/>
            </a:solidFill>
          </p:grpSpPr>
          <p:sp>
            <p:nvSpPr>
              <p:cNvPr id="44" name="正方形/長方形 43"/>
              <p:cNvSpPr/>
              <p:nvPr/>
            </p:nvSpPr>
            <p:spPr>
              <a:xfrm>
                <a:off x="331355" y="1779726"/>
                <a:ext cx="6924874" cy="2062538"/>
              </a:xfrm>
              <a:prstGeom prst="rect">
                <a:avLst/>
              </a:prstGeom>
              <a:grp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テキスト ボックス 129"/>
              <p:cNvSpPr txBox="1"/>
              <p:nvPr/>
            </p:nvSpPr>
            <p:spPr>
              <a:xfrm>
                <a:off x="399849" y="1835215"/>
                <a:ext cx="4704189" cy="1938992"/>
              </a:xfrm>
              <a:prstGeom prst="rect">
                <a:avLst/>
              </a:prstGeom>
              <a:grpFill/>
            </p:spPr>
            <p:txBody>
              <a:bodyPr wrap="square" rtlCol="0">
                <a:spAutoFit/>
              </a:bodyPr>
              <a:lstStyle/>
              <a:p>
                <a:r>
                  <a:rPr lang="ja-JP" altLang="en-US" sz="1600" b="1" dirty="0">
                    <a:latin typeface="BIZ UDゴシック" panose="020B0400000000000000" pitchFamily="49" charset="-128"/>
                    <a:ea typeface="BIZ UDゴシック" panose="020B0400000000000000" pitchFamily="49" charset="-128"/>
                  </a:rPr>
                  <a:t>地域の清掃活動「上馬クリーンキャンペーン」</a:t>
                </a:r>
                <a:endParaRPr lang="en-US" altLang="ja-JP" sz="1600" b="1" dirty="0">
                  <a:latin typeface="BIZ UDゴシック" panose="020B0400000000000000" pitchFamily="49" charset="-128"/>
                  <a:ea typeface="BIZ UDゴシック" panose="020B0400000000000000" pitchFamily="49" charset="-128"/>
                </a:endParaRPr>
              </a:p>
              <a:p>
                <a:r>
                  <a:rPr lang="ja-JP" altLang="en-US" sz="1600" b="1" dirty="0">
                    <a:latin typeface="BIZ UDゴシック" panose="020B0400000000000000" pitchFamily="49" charset="-128"/>
                    <a:ea typeface="BIZ UDゴシック" panose="020B0400000000000000" pitchFamily="49" charset="-128"/>
                  </a:rPr>
                  <a:t>に参加しました</a:t>
                </a:r>
                <a:r>
                  <a:rPr lang="ja-JP" altLang="en-US" sz="800" dirty="0">
                    <a:latin typeface="メイリオ" panose="020B0604030504040204" pitchFamily="50" charset="-128"/>
                    <a:ea typeface="メイリオ" panose="020B0604030504040204" pitchFamily="50" charset="-128"/>
                  </a:rPr>
                  <a:t>　</a:t>
                </a:r>
                <a:endParaRPr lang="en-US" altLang="ja-JP" sz="800" dirty="0">
                  <a:latin typeface="メイリオ" panose="020B0604030504040204" pitchFamily="50" charset="-128"/>
                  <a:ea typeface="メイリオ" panose="020B0604030504040204" pitchFamily="50" charset="-128"/>
                </a:endParaRPr>
              </a:p>
              <a:p>
                <a:endParaRPr lang="en-US" altLang="ja-JP" sz="800" dirty="0">
                  <a:latin typeface="メイリオ" panose="020B0604030504040204" pitchFamily="50" charset="-128"/>
                  <a:ea typeface="メイリオ" panose="020B0604030504040204" pitchFamily="50" charset="-128"/>
                </a:endParaRPr>
              </a:p>
              <a:p>
                <a:pPr>
                  <a:lnSpc>
                    <a:spcPts val="1600"/>
                  </a:lnSpc>
                </a:pPr>
                <a:r>
                  <a:rPr lang="ja-JP" altLang="en-US" sz="1200" dirty="0">
                    <a:latin typeface="BIZ UDゴシック" panose="020B0400000000000000" pitchFamily="49" charset="-128"/>
                    <a:ea typeface="BIZ UDゴシック" panose="020B0400000000000000" pitchFamily="49" charset="-128"/>
                  </a:rPr>
                  <a:t>　令和</a:t>
                </a:r>
                <a:r>
                  <a:rPr lang="en-US" altLang="ja-JP" sz="1200" dirty="0">
                    <a:latin typeface="BIZ UDゴシック" panose="020B0400000000000000" pitchFamily="49" charset="-128"/>
                    <a:ea typeface="BIZ UDゴシック" panose="020B0400000000000000" pitchFamily="49" charset="-128"/>
                  </a:rPr>
                  <a:t>7</a:t>
                </a:r>
                <a:r>
                  <a:rPr lang="ja-JP" altLang="en-US" sz="1200" dirty="0">
                    <a:latin typeface="BIZ UDゴシック" panose="020B0400000000000000" pitchFamily="49" charset="-128"/>
                    <a:ea typeface="BIZ UDゴシック" panose="020B0400000000000000" pitchFamily="49" charset="-128"/>
                  </a:rPr>
                  <a:t>年</a:t>
                </a:r>
                <a:r>
                  <a:rPr lang="en-US" altLang="ja-JP" sz="1200" dirty="0">
                    <a:latin typeface="BIZ UDゴシック" panose="020B0400000000000000" pitchFamily="49" charset="-128"/>
                    <a:ea typeface="BIZ UDゴシック" panose="020B0400000000000000" pitchFamily="49" charset="-128"/>
                  </a:rPr>
                  <a:t>6</a:t>
                </a:r>
                <a:r>
                  <a:rPr lang="ja-JP" altLang="en-US" sz="1200" dirty="0">
                    <a:latin typeface="BIZ UDゴシック" panose="020B0400000000000000" pitchFamily="49" charset="-128"/>
                    <a:ea typeface="BIZ UDゴシック" panose="020B0400000000000000" pitchFamily="49" charset="-128"/>
                  </a:rPr>
                  <a:t>月</a:t>
                </a:r>
                <a:r>
                  <a:rPr lang="en-US" altLang="ja-JP" sz="1200" dirty="0">
                    <a:latin typeface="BIZ UDゴシック" panose="020B0400000000000000" pitchFamily="49" charset="-128"/>
                    <a:ea typeface="BIZ UDゴシック" panose="020B0400000000000000" pitchFamily="49" charset="-128"/>
                  </a:rPr>
                  <a:t>6</a:t>
                </a:r>
                <a:r>
                  <a:rPr lang="ja-JP" altLang="en-US" sz="1200" dirty="0">
                    <a:latin typeface="BIZ UDゴシック" panose="020B0400000000000000" pitchFamily="49" charset="-128"/>
                    <a:ea typeface="BIZ UDゴシック" panose="020B0400000000000000" pitchFamily="49" charset="-128"/>
                  </a:rPr>
                  <a:t>日（金）、「上馬クリーンキャンペーン」が行われ、学生有志と職員が参加しました。</a:t>
                </a:r>
              </a:p>
              <a:p>
                <a:pPr>
                  <a:lnSpc>
                    <a:spcPts val="1600"/>
                  </a:lnSpc>
                </a:pPr>
                <a:r>
                  <a:rPr lang="ja-JP" altLang="en-US" sz="1200" dirty="0">
                    <a:latin typeface="BIZ UDゴシック" panose="020B0400000000000000" pitchFamily="49" charset="-128"/>
                    <a:ea typeface="BIZ UDゴシック" panose="020B0400000000000000" pitchFamily="49" charset="-128"/>
                  </a:rPr>
                  <a:t>　当日は朝</a:t>
                </a:r>
                <a:r>
                  <a:rPr lang="en-US" altLang="ja-JP" sz="1200" dirty="0">
                    <a:latin typeface="BIZ UDゴシック" panose="020B0400000000000000" pitchFamily="49" charset="-128"/>
                    <a:ea typeface="BIZ UDゴシック" panose="020B0400000000000000" pitchFamily="49" charset="-128"/>
                  </a:rPr>
                  <a:t>7</a:t>
                </a:r>
                <a:r>
                  <a:rPr lang="ja-JP" altLang="en-US" sz="1200" dirty="0">
                    <a:latin typeface="BIZ UDゴシック" panose="020B0400000000000000" pitchFamily="49" charset="-128"/>
                    <a:ea typeface="BIZ UDゴシック" panose="020B0400000000000000" pitchFamily="49" charset="-128"/>
                  </a:rPr>
                  <a:t>時</a:t>
                </a:r>
                <a:r>
                  <a:rPr lang="en-US" altLang="ja-JP" sz="1200" dirty="0">
                    <a:latin typeface="BIZ UDゴシック" panose="020B0400000000000000" pitchFamily="49" charset="-128"/>
                    <a:ea typeface="BIZ UDゴシック" panose="020B0400000000000000" pitchFamily="49" charset="-128"/>
                  </a:rPr>
                  <a:t>40</a:t>
                </a:r>
                <a:r>
                  <a:rPr lang="ja-JP" altLang="en-US" sz="1200" dirty="0">
                    <a:latin typeface="BIZ UDゴシック" panose="020B0400000000000000" pitchFamily="49" charset="-128"/>
                    <a:ea typeface="BIZ UDゴシック" panose="020B0400000000000000" pitchFamily="49" charset="-128"/>
                  </a:rPr>
                  <a:t>分に大学に集合し、地域の方々とともに世田谷区の上馬地区の清掃活動を実施しました。</a:t>
                </a:r>
                <a:endParaRPr lang="en-US" altLang="ja-JP" sz="1200" dirty="0">
                  <a:latin typeface="BIZ UDゴシック" panose="020B0400000000000000" pitchFamily="49" charset="-128"/>
                  <a:ea typeface="BIZ UDゴシック" panose="020B0400000000000000" pitchFamily="49" charset="-128"/>
                </a:endParaRPr>
              </a:p>
              <a:p>
                <a:pPr>
                  <a:lnSpc>
                    <a:spcPts val="1600"/>
                  </a:lnSpc>
                </a:pPr>
                <a:r>
                  <a:rPr lang="ja-JP" altLang="en-US" sz="1200" dirty="0">
                    <a:latin typeface="BIZ UDゴシック" panose="020B0400000000000000" pitchFamily="49" charset="-128"/>
                    <a:ea typeface="BIZ UDゴシック" panose="020B0400000000000000" pitchFamily="49" charset="-128"/>
                  </a:rPr>
                  <a:t>　周辺地域の美化活動に取り組むとともに、清掃活動に参加した地域の方々との交流を深めました。</a:t>
                </a:r>
                <a:endParaRPr lang="en-US" altLang="ja-JP" sz="1200" dirty="0">
                  <a:latin typeface="BIZ UDゴシック" panose="020B0400000000000000" pitchFamily="49" charset="-128"/>
                  <a:ea typeface="BIZ UDゴシック" panose="020B0400000000000000" pitchFamily="49" charset="-128"/>
                </a:endParaRPr>
              </a:p>
            </p:txBody>
          </p:sp>
          <p:cxnSp>
            <p:nvCxnSpPr>
              <p:cNvPr id="36" name="直線コネクタ 35"/>
              <p:cNvCxnSpPr/>
              <p:nvPr/>
            </p:nvCxnSpPr>
            <p:spPr>
              <a:xfrm>
                <a:off x="331355" y="2413271"/>
                <a:ext cx="4659696" cy="0"/>
              </a:xfrm>
              <a:prstGeom prst="line">
                <a:avLst/>
              </a:prstGeom>
              <a:grpFill/>
              <a:ln w="19050">
                <a:solidFill>
                  <a:srgbClr val="492D65"/>
                </a:solidFill>
              </a:ln>
            </p:spPr>
            <p:style>
              <a:lnRef idx="1">
                <a:schemeClr val="accent1"/>
              </a:lnRef>
              <a:fillRef idx="0">
                <a:schemeClr val="accent1"/>
              </a:fillRef>
              <a:effectRef idx="0">
                <a:schemeClr val="accent1"/>
              </a:effectRef>
              <a:fontRef idx="minor">
                <a:schemeClr val="tx1"/>
              </a:fontRef>
            </p:style>
          </p:cxnSp>
        </p:gr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9745" y="1702078"/>
              <a:ext cx="2037998" cy="1630399"/>
            </a:xfrm>
            <a:prstGeom prst="rect">
              <a:avLst/>
            </a:prstGeom>
          </p:spPr>
        </p:pic>
      </p:grpSp>
      <p:grpSp>
        <p:nvGrpSpPr>
          <p:cNvPr id="5" name="グループ化 4"/>
          <p:cNvGrpSpPr/>
          <p:nvPr/>
        </p:nvGrpSpPr>
        <p:grpSpPr>
          <a:xfrm>
            <a:off x="331669" y="7712329"/>
            <a:ext cx="6933470" cy="2550048"/>
            <a:chOff x="331669" y="3865685"/>
            <a:chExt cx="6933470" cy="2550048"/>
          </a:xfrm>
          <a:solidFill>
            <a:srgbClr val="D3E8C6"/>
          </a:solidFill>
        </p:grpSpPr>
        <p:grpSp>
          <p:nvGrpSpPr>
            <p:cNvPr id="10" name="グループ化 9"/>
            <p:cNvGrpSpPr/>
            <p:nvPr/>
          </p:nvGrpSpPr>
          <p:grpSpPr>
            <a:xfrm>
              <a:off x="331669" y="3865685"/>
              <a:ext cx="6933470" cy="2550048"/>
              <a:chOff x="357899" y="3927802"/>
              <a:chExt cx="6933470" cy="2550048"/>
            </a:xfrm>
            <a:grpFill/>
          </p:grpSpPr>
          <p:sp>
            <p:nvSpPr>
              <p:cNvPr id="45" name="正方形/長方形 44"/>
              <p:cNvSpPr/>
              <p:nvPr/>
            </p:nvSpPr>
            <p:spPr>
              <a:xfrm>
                <a:off x="357899" y="3927802"/>
                <a:ext cx="6924874" cy="2550048"/>
              </a:xfrm>
              <a:prstGeom prst="rect">
                <a:avLst/>
              </a:prstGeom>
              <a:grp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p:cNvSpPr txBox="1"/>
              <p:nvPr/>
            </p:nvSpPr>
            <p:spPr>
              <a:xfrm>
                <a:off x="2650781" y="3997458"/>
                <a:ext cx="4627130" cy="2369880"/>
              </a:xfrm>
              <a:prstGeom prst="rect">
                <a:avLst/>
              </a:prstGeom>
              <a:grpFill/>
            </p:spPr>
            <p:txBody>
              <a:bodyPr wrap="square" rtlCol="0">
                <a:spAutoFit/>
              </a:bodyPr>
              <a:lstStyle/>
              <a:p>
                <a:r>
                  <a:rPr lang="ja-JP" altLang="en-US" sz="1600" b="1" dirty="0">
                    <a:latin typeface="BIZ UDゴシック" panose="020B0400000000000000" pitchFamily="49" charset="-128"/>
                    <a:ea typeface="BIZ UDゴシック" panose="020B0400000000000000" pitchFamily="49" charset="-128"/>
                  </a:rPr>
                  <a:t>夏休みこどもアカデミー</a:t>
                </a:r>
                <a:r>
                  <a:rPr lang="en-US" altLang="ja-JP" sz="1600" b="1" dirty="0">
                    <a:latin typeface="BIZ UDゴシック" panose="020B0400000000000000" pitchFamily="49" charset="-128"/>
                    <a:ea typeface="BIZ UDゴシック" panose="020B0400000000000000" pitchFamily="49" charset="-128"/>
                  </a:rPr>
                  <a:t>2025</a:t>
                </a:r>
                <a:r>
                  <a:rPr lang="ja-JP" altLang="en-US" sz="1600" b="1" dirty="0" err="1">
                    <a:latin typeface="BIZ UDゴシック" panose="020B0400000000000000" pitchFamily="49" charset="-128"/>
                    <a:ea typeface="BIZ UDゴシック" panose="020B0400000000000000" pitchFamily="49" charset="-128"/>
                  </a:rPr>
                  <a:t>を開</a:t>
                </a:r>
                <a:r>
                  <a:rPr lang="ja-JP" altLang="en-US" sz="1600" b="1" dirty="0">
                    <a:latin typeface="BIZ UDゴシック" panose="020B0400000000000000" pitchFamily="49" charset="-128"/>
                    <a:ea typeface="BIZ UDゴシック" panose="020B0400000000000000" pitchFamily="49" charset="-128"/>
                  </a:rPr>
                  <a:t>催しました</a:t>
                </a:r>
                <a:endParaRPr lang="en-US" altLang="ja-JP" sz="1600" b="1" dirty="0">
                  <a:latin typeface="BIZ UDゴシック" panose="020B0400000000000000" pitchFamily="49" charset="-128"/>
                  <a:ea typeface="BIZ UDゴシック" panose="020B0400000000000000" pitchFamily="49" charset="-128"/>
                </a:endParaRPr>
              </a:p>
              <a:p>
                <a:endParaRPr lang="en-US" altLang="ja-JP" sz="1200" dirty="0">
                  <a:latin typeface="BIZ UDゴシック" panose="020B0400000000000000" pitchFamily="49" charset="-128"/>
                  <a:ea typeface="BIZ UDゴシック" panose="020B0400000000000000" pitchFamily="49" charset="-128"/>
                </a:endParaRPr>
              </a:p>
              <a:p>
                <a:pPr>
                  <a:lnSpc>
                    <a:spcPts val="1600"/>
                  </a:lnSpc>
                </a:pPr>
                <a:r>
                  <a:rPr lang="ja-JP" altLang="en-US" sz="1200" dirty="0">
                    <a:latin typeface="BIZ UDゴシック" panose="020B0400000000000000" pitchFamily="49" charset="-128"/>
                    <a:ea typeface="BIZ UDゴシック" panose="020B0400000000000000" pitchFamily="49" charset="-128"/>
                  </a:rPr>
                  <a:t>　令和</a:t>
                </a:r>
                <a:r>
                  <a:rPr lang="en-US" altLang="ja-JP" sz="1200" dirty="0">
                    <a:latin typeface="BIZ UDゴシック" panose="020B0400000000000000" pitchFamily="49" charset="-128"/>
                    <a:ea typeface="BIZ UDゴシック" panose="020B0400000000000000" pitchFamily="49" charset="-128"/>
                  </a:rPr>
                  <a:t>7</a:t>
                </a:r>
                <a:r>
                  <a:rPr lang="ja-JP" altLang="en-US" sz="1200" dirty="0">
                    <a:latin typeface="BIZ UDゴシック" panose="020B0400000000000000" pitchFamily="49" charset="-128"/>
                    <a:ea typeface="BIZ UDゴシック" panose="020B0400000000000000" pitchFamily="49" charset="-128"/>
                  </a:rPr>
                  <a:t>年</a:t>
                </a:r>
                <a:r>
                  <a:rPr lang="en-US" altLang="ja-JP" sz="1200" dirty="0">
                    <a:latin typeface="BIZ UDゴシック" panose="020B0400000000000000" pitchFamily="49" charset="-128"/>
                    <a:ea typeface="BIZ UDゴシック" panose="020B0400000000000000" pitchFamily="49" charset="-128"/>
                  </a:rPr>
                  <a:t>7</a:t>
                </a:r>
                <a:r>
                  <a:rPr lang="ja-JP" altLang="en-US" sz="1200" dirty="0">
                    <a:latin typeface="BIZ UDゴシック" panose="020B0400000000000000" pitchFamily="49" charset="-128"/>
                    <a:ea typeface="BIZ UDゴシック" panose="020B0400000000000000" pitchFamily="49" charset="-128"/>
                  </a:rPr>
                  <a:t>月</a:t>
                </a:r>
                <a:r>
                  <a:rPr lang="en-US" altLang="ja-JP" sz="1200" dirty="0">
                    <a:latin typeface="BIZ UDゴシック" panose="020B0400000000000000" pitchFamily="49" charset="-128"/>
                    <a:ea typeface="BIZ UDゴシック" panose="020B0400000000000000" pitchFamily="49" charset="-128"/>
                  </a:rPr>
                  <a:t>30</a:t>
                </a:r>
                <a:r>
                  <a:rPr lang="ja-JP" altLang="en-US" sz="1200" dirty="0">
                    <a:latin typeface="BIZ UDゴシック" panose="020B0400000000000000" pitchFamily="49" charset="-128"/>
                    <a:ea typeface="BIZ UDゴシック" panose="020B0400000000000000" pitchFamily="49" charset="-128"/>
                  </a:rPr>
                  <a:t>日（水）、深沢キャンパスにて夏休みこどもアカデミー</a:t>
                </a:r>
                <a:r>
                  <a:rPr lang="en-US" altLang="ja-JP" sz="1200" dirty="0">
                    <a:latin typeface="BIZ UDゴシック" panose="020B0400000000000000" pitchFamily="49" charset="-128"/>
                    <a:ea typeface="BIZ UDゴシック" panose="020B0400000000000000" pitchFamily="49" charset="-128"/>
                  </a:rPr>
                  <a:t>2025</a:t>
                </a:r>
                <a:r>
                  <a:rPr lang="ja-JP" altLang="en-US" sz="1200" dirty="0">
                    <a:latin typeface="BIZ UDゴシック" panose="020B0400000000000000" pitchFamily="49" charset="-128"/>
                    <a:ea typeface="BIZ UDゴシック" panose="020B0400000000000000" pitchFamily="49" charset="-128"/>
                  </a:rPr>
                  <a:t>「放射線と防護材の相性を学ぶ！ 科学</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カードゲーム講座 －放射線お化けから身を守ろう！－」を開催しました。</a:t>
                </a:r>
                <a:endParaRPr lang="en-US" altLang="ja-JP" sz="1200" dirty="0">
                  <a:latin typeface="BIZ UDゴシック" panose="020B0400000000000000" pitchFamily="49" charset="-128"/>
                  <a:ea typeface="BIZ UDゴシック" panose="020B0400000000000000" pitchFamily="49" charset="-128"/>
                </a:endParaRPr>
              </a:p>
              <a:p>
                <a:pPr>
                  <a:lnSpc>
                    <a:spcPts val="1600"/>
                  </a:lnSpc>
                </a:pPr>
                <a:r>
                  <a:rPr lang="ja-JP" altLang="en-US" sz="1200" dirty="0">
                    <a:latin typeface="BIZ UDゴシック" panose="020B0400000000000000" pitchFamily="49" charset="-128"/>
                    <a:ea typeface="BIZ UDゴシック" panose="020B0400000000000000" pitchFamily="49" charset="-128"/>
                  </a:rPr>
                  <a:t>　本イベントは、放射線の種類（</a:t>
                </a:r>
                <a:r>
                  <a:rPr lang="en-US" altLang="ja-JP" sz="1200" dirty="0">
                    <a:latin typeface="BIZ UDゴシック" panose="020B0400000000000000" pitchFamily="49" charset="-128"/>
                    <a:ea typeface="BIZ UDゴシック" panose="020B0400000000000000" pitchFamily="49" charset="-128"/>
                  </a:rPr>
                  <a:t>α</a:t>
                </a:r>
                <a:r>
                  <a:rPr lang="ja-JP" altLang="en-US" sz="1200" dirty="0">
                    <a:latin typeface="BIZ UDゴシック" panose="020B0400000000000000" pitchFamily="49" charset="-128"/>
                    <a:ea typeface="BIZ UDゴシック" panose="020B0400000000000000" pitchFamily="49" charset="-128"/>
                  </a:rPr>
                  <a:t>線・</a:t>
                </a:r>
                <a:r>
                  <a:rPr lang="en-US" altLang="ja-JP" sz="1200" dirty="0">
                    <a:latin typeface="BIZ UDゴシック" panose="020B0400000000000000" pitchFamily="49" charset="-128"/>
                    <a:ea typeface="BIZ UDゴシック" panose="020B0400000000000000" pitchFamily="49" charset="-128"/>
                  </a:rPr>
                  <a:t>β</a:t>
                </a:r>
                <a:r>
                  <a:rPr lang="ja-JP" altLang="en-US" sz="1200" dirty="0">
                    <a:latin typeface="BIZ UDゴシック" panose="020B0400000000000000" pitchFamily="49" charset="-128"/>
                    <a:ea typeface="BIZ UDゴシック" panose="020B0400000000000000" pitchFamily="49" charset="-128"/>
                  </a:rPr>
                  <a:t>線・</a:t>
                </a:r>
                <a:r>
                  <a:rPr lang="en-US" altLang="ja-JP" sz="1200" dirty="0">
                    <a:latin typeface="BIZ UDゴシック" panose="020B0400000000000000" pitchFamily="49" charset="-128"/>
                    <a:ea typeface="BIZ UDゴシック" panose="020B0400000000000000" pitchFamily="49" charset="-128"/>
                  </a:rPr>
                  <a:t>γ</a:t>
                </a:r>
                <a:r>
                  <a:rPr lang="ja-JP" altLang="en-US" sz="1200" dirty="0">
                    <a:latin typeface="BIZ UDゴシック" panose="020B0400000000000000" pitchFamily="49" charset="-128"/>
                    <a:ea typeface="BIZ UDゴシック" panose="020B0400000000000000" pitchFamily="49" charset="-128"/>
                  </a:rPr>
                  <a:t>線など）やその性質、そしてそれぞれに適した防護材（紙・アルミニウム・鉛・水など）との</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相性</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について、自作カードゲーム「放射線お化けから身を守ろう！」を使って学ぶイベントです。</a:t>
                </a:r>
                <a:endParaRPr lang="en-US" altLang="ja-JP" sz="1200" dirty="0">
                  <a:latin typeface="BIZ UDゴシック" panose="020B0400000000000000" pitchFamily="49" charset="-128"/>
                  <a:ea typeface="BIZ UDゴシック" panose="020B0400000000000000" pitchFamily="49" charset="-128"/>
                </a:endParaRPr>
              </a:p>
              <a:p>
                <a:pPr>
                  <a:lnSpc>
                    <a:spcPts val="1600"/>
                  </a:lnSpc>
                </a:pPr>
                <a:r>
                  <a:rPr lang="ja-JP" altLang="en-US" sz="1200" dirty="0">
                    <a:latin typeface="BIZ UDゴシック" panose="020B0400000000000000" pitchFamily="49" charset="-128"/>
                    <a:ea typeface="BIZ UDゴシック" panose="020B0400000000000000" pitchFamily="49" charset="-128"/>
                  </a:rPr>
                  <a:t>　当日は、世田谷区在住者を中心に小学生</a:t>
                </a:r>
                <a:r>
                  <a:rPr lang="en-US" altLang="ja-JP" sz="1200" dirty="0">
                    <a:latin typeface="BIZ UDゴシック" panose="020B0400000000000000" pitchFamily="49" charset="-128"/>
                    <a:ea typeface="BIZ UDゴシック" panose="020B0400000000000000" pitchFamily="49" charset="-128"/>
                  </a:rPr>
                  <a:t>21</a:t>
                </a:r>
                <a:r>
                  <a:rPr lang="ja-JP" altLang="en-US" sz="1200" dirty="0">
                    <a:latin typeface="BIZ UDゴシック" panose="020B0400000000000000" pitchFamily="49" charset="-128"/>
                    <a:ea typeface="BIZ UDゴシック" panose="020B0400000000000000" pitchFamily="49" charset="-128"/>
                  </a:rPr>
                  <a:t>名が参加し、医療健康科学部・村田渉講師、学生有志と一緒に楽しく学びました。</a:t>
                </a:r>
              </a:p>
            </p:txBody>
          </p:sp>
          <p:cxnSp>
            <p:nvCxnSpPr>
              <p:cNvPr id="34" name="直線コネクタ 33"/>
              <p:cNvCxnSpPr/>
              <p:nvPr/>
            </p:nvCxnSpPr>
            <p:spPr>
              <a:xfrm>
                <a:off x="2631673" y="4368207"/>
                <a:ext cx="4659696" cy="0"/>
              </a:xfrm>
              <a:prstGeom prst="line">
                <a:avLst/>
              </a:prstGeom>
              <a:grpFill/>
              <a:ln w="19050">
                <a:solidFill>
                  <a:srgbClr val="492D65"/>
                </a:solidFill>
              </a:ln>
            </p:spPr>
            <p:style>
              <a:lnRef idx="1">
                <a:schemeClr val="accent1"/>
              </a:lnRef>
              <a:fillRef idx="0">
                <a:schemeClr val="accent1"/>
              </a:fillRef>
              <a:effectRef idx="0">
                <a:schemeClr val="accent1"/>
              </a:effectRef>
              <a:fontRef idx="minor">
                <a:schemeClr val="tx1"/>
              </a:fontRef>
            </p:style>
          </p:cxnSp>
        </p:grpSp>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t="15737"/>
            <a:stretch/>
          </p:blipFill>
          <p:spPr>
            <a:xfrm>
              <a:off x="477193" y="4202765"/>
              <a:ext cx="1934806" cy="2037904"/>
            </a:xfrm>
            <a:prstGeom prst="rect">
              <a:avLst/>
            </a:prstGeom>
            <a:grpFill/>
          </p:spPr>
        </p:pic>
      </p:grpSp>
      <p:grpSp>
        <p:nvGrpSpPr>
          <p:cNvPr id="13" name="グループ化 12"/>
          <p:cNvGrpSpPr/>
          <p:nvPr/>
        </p:nvGrpSpPr>
        <p:grpSpPr>
          <a:xfrm>
            <a:off x="315279" y="5739499"/>
            <a:ext cx="6978963" cy="1732287"/>
            <a:chOff x="317710" y="7669662"/>
            <a:chExt cx="6978963" cy="1732287"/>
          </a:xfrm>
          <a:solidFill>
            <a:srgbClr val="F8F0BE"/>
          </a:solidFill>
        </p:grpSpPr>
        <p:grpSp>
          <p:nvGrpSpPr>
            <p:cNvPr id="14" name="グループ化 13"/>
            <p:cNvGrpSpPr/>
            <p:nvPr/>
          </p:nvGrpSpPr>
          <p:grpSpPr>
            <a:xfrm>
              <a:off x="317710" y="7669662"/>
              <a:ext cx="6978963" cy="1732287"/>
              <a:chOff x="317710" y="6983862"/>
              <a:chExt cx="6978963" cy="1732287"/>
            </a:xfrm>
            <a:grpFill/>
          </p:grpSpPr>
          <p:sp>
            <p:nvSpPr>
              <p:cNvPr id="85" name="正方形/長方形 84"/>
              <p:cNvSpPr/>
              <p:nvPr/>
            </p:nvSpPr>
            <p:spPr>
              <a:xfrm>
                <a:off x="317710" y="6983862"/>
                <a:ext cx="6924874" cy="1732287"/>
              </a:xfrm>
              <a:prstGeom prst="rect">
                <a:avLst/>
              </a:prstGeom>
              <a:grp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テキスト ボックス 86"/>
              <p:cNvSpPr txBox="1"/>
              <p:nvPr/>
            </p:nvSpPr>
            <p:spPr>
              <a:xfrm>
                <a:off x="2669543" y="7023299"/>
                <a:ext cx="4627130" cy="1549142"/>
              </a:xfrm>
              <a:prstGeom prst="rect">
                <a:avLst/>
              </a:prstGeom>
              <a:grpFill/>
            </p:spPr>
            <p:txBody>
              <a:bodyPr wrap="square" rtlCol="0">
                <a:spAutoFit/>
              </a:bodyPr>
              <a:lstStyle/>
              <a:p>
                <a:r>
                  <a:rPr lang="ja-JP" altLang="en-US" sz="1600" b="1" dirty="0">
                    <a:latin typeface="BIZ UDゴシック" panose="020B0400000000000000" pitchFamily="49" charset="-128"/>
                    <a:ea typeface="BIZ UDゴシック" panose="020B0400000000000000" pitchFamily="49" charset="-128"/>
                  </a:rPr>
                  <a:t>駒沢小学校長が本学を表敬訪問されました</a:t>
                </a:r>
                <a:endParaRPr lang="en-US" altLang="ja-JP" sz="1600" b="1" dirty="0">
                  <a:latin typeface="BIZ UDゴシック" panose="020B0400000000000000" pitchFamily="49" charset="-128"/>
                  <a:ea typeface="BIZ UDゴシック" panose="020B0400000000000000" pitchFamily="49" charset="-128"/>
                </a:endParaRPr>
              </a:p>
              <a:p>
                <a:endParaRPr lang="en-US" altLang="ja-JP" sz="1200" dirty="0">
                  <a:latin typeface="BIZ UDゴシック" panose="020B0400000000000000" pitchFamily="49" charset="-128"/>
                  <a:ea typeface="BIZ UDゴシック" panose="020B0400000000000000" pitchFamily="49" charset="-128"/>
                </a:endParaRPr>
              </a:p>
              <a:p>
                <a:pPr>
                  <a:lnSpc>
                    <a:spcPts val="1600"/>
                  </a:lnSpc>
                </a:pPr>
                <a:r>
                  <a:rPr lang="ja-JP" altLang="en-US" sz="1200" dirty="0">
                    <a:latin typeface="BIZ UDゴシック" panose="020B0400000000000000" pitchFamily="49" charset="-128"/>
                    <a:ea typeface="BIZ UDゴシック" panose="020B0400000000000000" pitchFamily="49" charset="-128"/>
                  </a:rPr>
                  <a:t>　令和</a:t>
                </a:r>
                <a:r>
                  <a:rPr lang="en-US" altLang="ja-JP" sz="1200" dirty="0">
                    <a:latin typeface="BIZ UDゴシック" panose="020B0400000000000000" pitchFamily="49" charset="-128"/>
                    <a:ea typeface="BIZ UDゴシック" panose="020B0400000000000000" pitchFamily="49" charset="-128"/>
                  </a:rPr>
                  <a:t>7</a:t>
                </a:r>
                <a:r>
                  <a:rPr lang="ja-JP" altLang="en-US" sz="1200" dirty="0">
                    <a:latin typeface="BIZ UDゴシック" panose="020B0400000000000000" pitchFamily="49" charset="-128"/>
                    <a:ea typeface="BIZ UDゴシック" panose="020B0400000000000000" pitchFamily="49" charset="-128"/>
                  </a:rPr>
                  <a:t>年</a:t>
                </a:r>
                <a:r>
                  <a:rPr lang="en-US" altLang="ja-JP" sz="1200" dirty="0">
                    <a:latin typeface="BIZ UDゴシック" panose="020B0400000000000000" pitchFamily="49" charset="-128"/>
                    <a:ea typeface="BIZ UDゴシック" panose="020B0400000000000000" pitchFamily="49" charset="-128"/>
                  </a:rPr>
                  <a:t>7</a:t>
                </a:r>
                <a:r>
                  <a:rPr lang="ja-JP" altLang="en-US" sz="1200" dirty="0">
                    <a:latin typeface="BIZ UDゴシック" panose="020B0400000000000000" pitchFamily="49" charset="-128"/>
                    <a:ea typeface="BIZ UDゴシック" panose="020B0400000000000000" pitchFamily="49" charset="-128"/>
                  </a:rPr>
                  <a:t>月</a:t>
                </a:r>
                <a:r>
                  <a:rPr lang="en-US" altLang="ja-JP" sz="1200" dirty="0">
                    <a:latin typeface="BIZ UDゴシック" panose="020B0400000000000000" pitchFamily="49" charset="-128"/>
                    <a:ea typeface="BIZ UDゴシック" panose="020B0400000000000000" pitchFamily="49" charset="-128"/>
                  </a:rPr>
                  <a:t>23</a:t>
                </a:r>
                <a:r>
                  <a:rPr lang="ja-JP" altLang="en-US" sz="1200" dirty="0">
                    <a:latin typeface="BIZ UDゴシック" panose="020B0400000000000000" pitchFamily="49" charset="-128"/>
                    <a:ea typeface="BIZ UDゴシック" panose="020B0400000000000000" pitchFamily="49" charset="-128"/>
                  </a:rPr>
                  <a:t>日（水）、世田谷区立駒沢小学校・鈴木隆弘校長が本学を表敬訪問され、村松哲文学長らと懇談しました。</a:t>
                </a:r>
                <a:endParaRPr lang="en-US" altLang="ja-JP" sz="1200" dirty="0">
                  <a:latin typeface="BIZ UDゴシック" panose="020B0400000000000000" pitchFamily="49" charset="-128"/>
                  <a:ea typeface="BIZ UDゴシック" panose="020B0400000000000000" pitchFamily="49" charset="-128"/>
                </a:endParaRPr>
              </a:p>
              <a:p>
                <a:pPr>
                  <a:lnSpc>
                    <a:spcPts val="1600"/>
                  </a:lnSpc>
                </a:pPr>
                <a:r>
                  <a:rPr lang="ja-JP" altLang="en-US" sz="1200" dirty="0">
                    <a:latin typeface="BIZ UDゴシック" panose="020B0400000000000000" pitchFamily="49" charset="-128"/>
                    <a:ea typeface="BIZ UDゴシック" panose="020B0400000000000000" pitchFamily="49" charset="-128"/>
                  </a:rPr>
                  <a:t>　本学では駒沢小学校との様々な連携事業を行っており、今年度は</a:t>
                </a:r>
                <a:r>
                  <a:rPr lang="en-US" altLang="ja-JP" sz="1200" dirty="0">
                    <a:latin typeface="BIZ UDゴシック" panose="020B0400000000000000" pitchFamily="49" charset="-128"/>
                    <a:ea typeface="BIZ UDゴシック" panose="020B0400000000000000" pitchFamily="49" charset="-128"/>
                  </a:rPr>
                  <a:t>10</a:t>
                </a:r>
                <a:r>
                  <a:rPr lang="ja-JP" altLang="en-US" sz="1200" dirty="0">
                    <a:latin typeface="BIZ UDゴシック" panose="020B0400000000000000" pitchFamily="49" charset="-128"/>
                    <a:ea typeface="BIZ UDゴシック" panose="020B0400000000000000" pitchFamily="49" charset="-128"/>
                  </a:rPr>
                  <a:t>月</a:t>
                </a:r>
                <a:r>
                  <a:rPr lang="en-US" altLang="ja-JP" sz="1200" dirty="0">
                    <a:latin typeface="BIZ UDゴシック" panose="020B0400000000000000" pitchFamily="49" charset="-128"/>
                    <a:ea typeface="BIZ UDゴシック" panose="020B0400000000000000" pitchFamily="49" charset="-128"/>
                  </a:rPr>
                  <a:t>6</a:t>
                </a:r>
                <a:r>
                  <a:rPr lang="ja-JP" altLang="en-US" sz="1200" dirty="0">
                    <a:latin typeface="BIZ UDゴシック" panose="020B0400000000000000" pitchFamily="49" charset="-128"/>
                    <a:ea typeface="BIZ UDゴシック" panose="020B0400000000000000" pitchFamily="49" charset="-128"/>
                  </a:rPr>
                  <a:t>日（月）に法学部政治学科・内海麻利ゼミが防災イベントを実施予定です。</a:t>
                </a:r>
              </a:p>
            </p:txBody>
          </p:sp>
          <p:cxnSp>
            <p:nvCxnSpPr>
              <p:cNvPr id="89" name="直線コネクタ 88"/>
              <p:cNvCxnSpPr/>
              <p:nvPr/>
            </p:nvCxnSpPr>
            <p:spPr>
              <a:xfrm>
                <a:off x="2669543" y="7410705"/>
                <a:ext cx="4585444" cy="13561"/>
              </a:xfrm>
              <a:prstGeom prst="line">
                <a:avLst/>
              </a:prstGeom>
              <a:grpFill/>
              <a:ln w="19050">
                <a:solidFill>
                  <a:srgbClr val="492D65"/>
                </a:solidFill>
              </a:ln>
            </p:spPr>
            <p:style>
              <a:lnRef idx="1">
                <a:schemeClr val="accent1"/>
              </a:lnRef>
              <a:fillRef idx="0">
                <a:schemeClr val="accent1"/>
              </a:fillRef>
              <a:effectRef idx="0">
                <a:schemeClr val="accent1"/>
              </a:effectRef>
              <a:fontRef idx="minor">
                <a:schemeClr val="tx1"/>
              </a:fontRef>
            </p:style>
          </p:cxnSp>
        </p:grpSp>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248" y="7951664"/>
              <a:ext cx="2230787" cy="1354960"/>
            </a:xfrm>
            <a:prstGeom prst="rect">
              <a:avLst/>
            </a:prstGeom>
            <a:grpFill/>
          </p:spPr>
        </p:pic>
      </p:grpSp>
      <p:grpSp>
        <p:nvGrpSpPr>
          <p:cNvPr id="16" name="グループ化 15"/>
          <p:cNvGrpSpPr/>
          <p:nvPr/>
        </p:nvGrpSpPr>
        <p:grpSpPr>
          <a:xfrm>
            <a:off x="315279" y="3436418"/>
            <a:ext cx="6924874" cy="2076555"/>
            <a:chOff x="342682" y="8382456"/>
            <a:chExt cx="6924874" cy="2076555"/>
          </a:xfrm>
          <a:solidFill>
            <a:srgbClr val="CCCCFF"/>
          </a:solidFill>
        </p:grpSpPr>
        <p:grpSp>
          <p:nvGrpSpPr>
            <p:cNvPr id="58" name="グループ化 57"/>
            <p:cNvGrpSpPr/>
            <p:nvPr/>
          </p:nvGrpSpPr>
          <p:grpSpPr>
            <a:xfrm>
              <a:off x="342682" y="8382456"/>
              <a:ext cx="6924874" cy="2076555"/>
              <a:chOff x="331355" y="1779726"/>
              <a:chExt cx="6924874" cy="2076555"/>
            </a:xfrm>
            <a:grpFill/>
          </p:grpSpPr>
          <p:sp>
            <p:nvSpPr>
              <p:cNvPr id="60" name="正方形/長方形 59"/>
              <p:cNvSpPr/>
              <p:nvPr/>
            </p:nvSpPr>
            <p:spPr>
              <a:xfrm>
                <a:off x="331355" y="1779726"/>
                <a:ext cx="6924874" cy="2062538"/>
              </a:xfrm>
              <a:prstGeom prst="rect">
                <a:avLst/>
              </a:prstGeom>
              <a:grp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p:cNvSpPr txBox="1"/>
              <p:nvPr/>
            </p:nvSpPr>
            <p:spPr>
              <a:xfrm>
                <a:off x="399849" y="1835215"/>
                <a:ext cx="4704189" cy="2021066"/>
              </a:xfrm>
              <a:prstGeom prst="rect">
                <a:avLst/>
              </a:prstGeom>
              <a:grpFill/>
            </p:spPr>
            <p:txBody>
              <a:bodyPr wrap="square" rtlCol="0">
                <a:spAutoFit/>
              </a:bodyPr>
              <a:lstStyle/>
              <a:p>
                <a:r>
                  <a:rPr lang="ja-JP" altLang="en-US" sz="1600" b="1" dirty="0">
                    <a:latin typeface="BIZ UDゴシック" panose="020B0400000000000000" pitchFamily="49" charset="-128"/>
                    <a:ea typeface="BIZ UDゴシック" panose="020B0400000000000000" pitchFamily="49" charset="-128"/>
                  </a:rPr>
                  <a:t>法学部・内海麻利ゼミが研究テーマについて</a:t>
                </a:r>
                <a:endParaRPr lang="en-US" altLang="ja-JP" sz="1600" b="1" dirty="0">
                  <a:latin typeface="BIZ UDゴシック" panose="020B0400000000000000" pitchFamily="49" charset="-128"/>
                  <a:ea typeface="BIZ UDゴシック" panose="020B0400000000000000" pitchFamily="49" charset="-128"/>
                </a:endParaRPr>
              </a:p>
              <a:p>
                <a:r>
                  <a:rPr lang="ja-JP" altLang="en-US" sz="1600" b="1" dirty="0">
                    <a:latin typeface="BIZ UDゴシック" panose="020B0400000000000000" pitchFamily="49" charset="-128"/>
                    <a:ea typeface="BIZ UDゴシック" panose="020B0400000000000000" pitchFamily="49" charset="-128"/>
                  </a:rPr>
                  <a:t>上馬地区の町会の方々と意見交換しました</a:t>
                </a:r>
                <a:endParaRPr lang="en-US" altLang="ja-JP" sz="800" dirty="0">
                  <a:latin typeface="メイリオ" panose="020B0604030504040204" pitchFamily="50" charset="-128"/>
                  <a:ea typeface="メイリオ" panose="020B0604030504040204" pitchFamily="50" charset="-128"/>
                </a:endParaRPr>
              </a:p>
              <a:p>
                <a:pPr>
                  <a:lnSpc>
                    <a:spcPts val="1600"/>
                  </a:lnSpc>
                </a:pPr>
                <a:r>
                  <a:rPr lang="ja-JP" altLang="en-US" sz="1200" dirty="0">
                    <a:latin typeface="BIZ UDゴシック" panose="020B0400000000000000" pitchFamily="49" charset="-128"/>
                    <a:ea typeface="BIZ UDゴシック" panose="020B0400000000000000" pitchFamily="49" charset="-128"/>
                  </a:rPr>
                  <a:t>　</a:t>
                </a:r>
                <a:endParaRPr lang="en-US" altLang="ja-JP" sz="1200" dirty="0">
                  <a:latin typeface="BIZ UDゴシック" panose="020B0400000000000000" pitchFamily="49" charset="-128"/>
                  <a:ea typeface="BIZ UDゴシック" panose="020B0400000000000000" pitchFamily="49" charset="-128"/>
                </a:endParaRPr>
              </a:p>
              <a:p>
                <a:pPr>
                  <a:lnSpc>
                    <a:spcPts val="1600"/>
                  </a:lnSpc>
                </a:pPr>
                <a:r>
                  <a:rPr lang="ja-JP" altLang="en-US" sz="1200" dirty="0">
                    <a:latin typeface="BIZ UDゴシック" panose="020B0400000000000000" pitchFamily="49" charset="-128"/>
                    <a:ea typeface="BIZ UDゴシック" panose="020B0400000000000000" pitchFamily="49" charset="-128"/>
                  </a:rPr>
                  <a:t>　令和</a:t>
                </a:r>
                <a:r>
                  <a:rPr lang="en-US" altLang="ja-JP" sz="1200" dirty="0">
                    <a:latin typeface="BIZ UDゴシック" panose="020B0400000000000000" pitchFamily="49" charset="-128"/>
                    <a:ea typeface="BIZ UDゴシック" panose="020B0400000000000000" pitchFamily="49" charset="-128"/>
                  </a:rPr>
                  <a:t>7</a:t>
                </a:r>
                <a:r>
                  <a:rPr lang="ja-JP" altLang="en-US" sz="1200" dirty="0">
                    <a:latin typeface="BIZ UDゴシック" panose="020B0400000000000000" pitchFamily="49" charset="-128"/>
                    <a:ea typeface="BIZ UDゴシック" panose="020B0400000000000000" pitchFamily="49" charset="-128"/>
                  </a:rPr>
                  <a:t>年</a:t>
                </a:r>
                <a:r>
                  <a:rPr lang="en-US" altLang="ja-JP" sz="1200" dirty="0">
                    <a:latin typeface="BIZ UDゴシック" panose="020B0400000000000000" pitchFamily="49" charset="-128"/>
                    <a:ea typeface="BIZ UDゴシック" panose="020B0400000000000000" pitchFamily="49" charset="-128"/>
                  </a:rPr>
                  <a:t>6</a:t>
                </a:r>
                <a:r>
                  <a:rPr lang="ja-JP" altLang="en-US" sz="1200" dirty="0">
                    <a:latin typeface="BIZ UDゴシック" panose="020B0400000000000000" pitchFamily="49" charset="-128"/>
                    <a:ea typeface="BIZ UDゴシック" panose="020B0400000000000000" pitchFamily="49" charset="-128"/>
                  </a:rPr>
                  <a:t>月</a:t>
                </a:r>
                <a:r>
                  <a:rPr lang="en-US" altLang="ja-JP" sz="1200" dirty="0">
                    <a:latin typeface="BIZ UDゴシック" panose="020B0400000000000000" pitchFamily="49" charset="-128"/>
                    <a:ea typeface="BIZ UDゴシック" panose="020B0400000000000000" pitchFamily="49" charset="-128"/>
                  </a:rPr>
                  <a:t>24</a:t>
                </a:r>
                <a:r>
                  <a:rPr lang="ja-JP" altLang="en-US" sz="1200" dirty="0">
                    <a:latin typeface="BIZ UDゴシック" panose="020B0400000000000000" pitchFamily="49" charset="-128"/>
                    <a:ea typeface="BIZ UDゴシック" panose="020B0400000000000000" pitchFamily="49" charset="-128"/>
                  </a:rPr>
                  <a:t>日（火）、法学部政治学科・内海麻利ゼミが世田谷区地域活性化事業「地域交流ラボ」の活動として「地区別ミーティング」に参加しました。</a:t>
                </a:r>
                <a:endParaRPr lang="en-US" altLang="ja-JP" sz="1200" dirty="0">
                  <a:latin typeface="BIZ UDゴシック" panose="020B0400000000000000" pitchFamily="49" charset="-128"/>
                  <a:ea typeface="BIZ UDゴシック" panose="020B0400000000000000" pitchFamily="49" charset="-128"/>
                </a:endParaRPr>
              </a:p>
              <a:p>
                <a:pPr>
                  <a:lnSpc>
                    <a:spcPts val="1600"/>
                  </a:lnSpc>
                </a:pPr>
                <a:r>
                  <a:rPr lang="ja-JP" altLang="en-US" sz="1200" dirty="0">
                    <a:latin typeface="BIZ UDゴシック" panose="020B0400000000000000" pitchFamily="49" charset="-128"/>
                    <a:ea typeface="BIZ UDゴシック" panose="020B0400000000000000" pitchFamily="49" charset="-128"/>
                  </a:rPr>
                  <a:t>　学生が上馬地区の町会の方々に研究テーマ「防災コミュニティラボ」についての検討内容や今後の進め方について説明し、意見交換を実施しました。</a:t>
                </a:r>
                <a:endParaRPr lang="en-US" altLang="ja-JP" sz="1200" dirty="0">
                  <a:latin typeface="BIZ UDゴシック" panose="020B0400000000000000" pitchFamily="49" charset="-128"/>
                  <a:ea typeface="BIZ UDゴシック" panose="020B0400000000000000" pitchFamily="49" charset="-128"/>
                </a:endParaRPr>
              </a:p>
            </p:txBody>
          </p:sp>
          <p:cxnSp>
            <p:nvCxnSpPr>
              <p:cNvPr id="63" name="直線コネクタ 62"/>
              <p:cNvCxnSpPr/>
              <p:nvPr/>
            </p:nvCxnSpPr>
            <p:spPr>
              <a:xfrm>
                <a:off x="331355" y="2413271"/>
                <a:ext cx="4659696" cy="0"/>
              </a:xfrm>
              <a:prstGeom prst="line">
                <a:avLst/>
              </a:prstGeom>
              <a:grpFill/>
              <a:ln w="19050">
                <a:solidFill>
                  <a:srgbClr val="492D65"/>
                </a:solidFill>
              </a:ln>
            </p:spPr>
            <p:style>
              <a:lnRef idx="1">
                <a:schemeClr val="accent1"/>
              </a:lnRef>
              <a:fillRef idx="0">
                <a:schemeClr val="accent1"/>
              </a:fillRef>
              <a:effectRef idx="0">
                <a:schemeClr val="accent1"/>
              </a:effectRef>
              <a:fontRef idx="minor">
                <a:schemeClr val="tx1"/>
              </a:fontRef>
            </p:style>
          </p:cxnSp>
        </p:grpSp>
        <p:pic>
          <p:nvPicPr>
            <p:cNvPr id="15" name="図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8294" y="8740895"/>
              <a:ext cx="2112844" cy="1584633"/>
            </a:xfrm>
            <a:prstGeom prst="rect">
              <a:avLst/>
            </a:prstGeom>
            <a:grpFill/>
          </p:spPr>
        </p:pic>
      </p:grpSp>
    </p:spTree>
    <p:extLst>
      <p:ext uri="{BB962C8B-B14F-4D97-AF65-F5344CB8AC3E}">
        <p14:creationId xmlns:p14="http://schemas.microsoft.com/office/powerpoint/2010/main" val="3289030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 name="Group 4"/>
          <p:cNvGrpSpPr>
            <a:grpSpLocks noChangeAspect="1"/>
          </p:cNvGrpSpPr>
          <p:nvPr/>
        </p:nvGrpSpPr>
        <p:grpSpPr bwMode="auto">
          <a:xfrm>
            <a:off x="242769" y="306710"/>
            <a:ext cx="6959600" cy="92075"/>
            <a:chOff x="199" y="5275"/>
            <a:chExt cx="4384" cy="58"/>
          </a:xfrm>
        </p:grpSpPr>
        <p:sp>
          <p:nvSpPr>
            <p:cNvPr id="102" name="Freeform 5"/>
            <p:cNvSpPr>
              <a:spLocks/>
            </p:cNvSpPr>
            <p:nvPr userDrawn="1"/>
          </p:nvSpPr>
          <p:spPr bwMode="auto">
            <a:xfrm>
              <a:off x="199"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3" name="Freeform 6"/>
            <p:cNvSpPr>
              <a:spLocks/>
            </p:cNvSpPr>
            <p:nvPr userDrawn="1"/>
          </p:nvSpPr>
          <p:spPr bwMode="auto">
            <a:xfrm>
              <a:off x="359"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4" name="Freeform 7"/>
            <p:cNvSpPr>
              <a:spLocks/>
            </p:cNvSpPr>
            <p:nvPr userDrawn="1"/>
          </p:nvSpPr>
          <p:spPr bwMode="auto">
            <a:xfrm>
              <a:off x="519"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5" name="Freeform 8"/>
            <p:cNvSpPr>
              <a:spLocks/>
            </p:cNvSpPr>
            <p:nvPr userDrawn="1"/>
          </p:nvSpPr>
          <p:spPr bwMode="auto">
            <a:xfrm>
              <a:off x="679" y="5275"/>
              <a:ext cx="58" cy="58"/>
            </a:xfrm>
            <a:custGeom>
              <a:avLst/>
              <a:gdLst>
                <a:gd name="T0" fmla="*/ 58 w 58"/>
                <a:gd name="T1" fmla="*/ 28 h 58"/>
                <a:gd name="T2" fmla="*/ 58 w 58"/>
                <a:gd name="T3" fmla="*/ 28 h 58"/>
                <a:gd name="T4" fmla="*/ 54 w 58"/>
                <a:gd name="T5" fmla="*/ 40 h 58"/>
                <a:gd name="T6" fmla="*/ 48 w 58"/>
                <a:gd name="T7" fmla="*/ 48 h 58"/>
                <a:gd name="T8" fmla="*/ 40 w 58"/>
                <a:gd name="T9" fmla="*/ 54 h 58"/>
                <a:gd name="T10" fmla="*/ 30 w 58"/>
                <a:gd name="T11" fmla="*/ 58 h 58"/>
                <a:gd name="T12" fmla="*/ 30 w 58"/>
                <a:gd name="T13" fmla="*/ 58 h 58"/>
                <a:gd name="T14" fmla="*/ 18 w 58"/>
                <a:gd name="T15" fmla="*/ 54 h 58"/>
                <a:gd name="T16" fmla="*/ 10 w 58"/>
                <a:gd name="T17" fmla="*/ 48 h 58"/>
                <a:gd name="T18" fmla="*/ 4 w 58"/>
                <a:gd name="T19" fmla="*/ 40 h 58"/>
                <a:gd name="T20" fmla="*/ 0 w 58"/>
                <a:gd name="T21" fmla="*/ 28 h 58"/>
                <a:gd name="T22" fmla="*/ 0 w 58"/>
                <a:gd name="T23" fmla="*/ 28 h 58"/>
                <a:gd name="T24" fmla="*/ 4 w 58"/>
                <a:gd name="T25" fmla="*/ 18 h 58"/>
                <a:gd name="T26" fmla="*/ 10 w 58"/>
                <a:gd name="T27" fmla="*/ 8 h 58"/>
                <a:gd name="T28" fmla="*/ 18 w 58"/>
                <a:gd name="T29" fmla="*/ 2 h 58"/>
                <a:gd name="T30" fmla="*/ 30 w 58"/>
                <a:gd name="T31" fmla="*/ 0 h 58"/>
                <a:gd name="T32" fmla="*/ 30 w 58"/>
                <a:gd name="T33" fmla="*/ 0 h 58"/>
                <a:gd name="T34" fmla="*/ 40 w 58"/>
                <a:gd name="T35" fmla="*/ 2 h 58"/>
                <a:gd name="T36" fmla="*/ 48 w 58"/>
                <a:gd name="T37" fmla="*/ 8 h 58"/>
                <a:gd name="T38" fmla="*/ 54 w 58"/>
                <a:gd name="T39" fmla="*/ 18 h 58"/>
                <a:gd name="T40" fmla="*/ 58 w 58"/>
                <a:gd name="T41" fmla="*/ 28 h 58"/>
                <a:gd name="T42" fmla="*/ 58 w 58"/>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58">
                  <a:moveTo>
                    <a:pt x="58" y="28"/>
                  </a:moveTo>
                  <a:lnTo>
                    <a:pt x="58" y="28"/>
                  </a:lnTo>
                  <a:lnTo>
                    <a:pt x="54" y="40"/>
                  </a:lnTo>
                  <a:lnTo>
                    <a:pt x="48" y="48"/>
                  </a:lnTo>
                  <a:lnTo>
                    <a:pt x="40" y="54"/>
                  </a:lnTo>
                  <a:lnTo>
                    <a:pt x="30" y="58"/>
                  </a:lnTo>
                  <a:lnTo>
                    <a:pt x="30" y="58"/>
                  </a:lnTo>
                  <a:lnTo>
                    <a:pt x="18" y="54"/>
                  </a:lnTo>
                  <a:lnTo>
                    <a:pt x="10" y="48"/>
                  </a:lnTo>
                  <a:lnTo>
                    <a:pt x="4" y="40"/>
                  </a:lnTo>
                  <a:lnTo>
                    <a:pt x="0" y="28"/>
                  </a:lnTo>
                  <a:lnTo>
                    <a:pt x="0" y="28"/>
                  </a:lnTo>
                  <a:lnTo>
                    <a:pt x="4" y="18"/>
                  </a:lnTo>
                  <a:lnTo>
                    <a:pt x="10" y="8"/>
                  </a:lnTo>
                  <a:lnTo>
                    <a:pt x="18" y="2"/>
                  </a:lnTo>
                  <a:lnTo>
                    <a:pt x="30" y="0"/>
                  </a:lnTo>
                  <a:lnTo>
                    <a:pt x="30" y="0"/>
                  </a:lnTo>
                  <a:lnTo>
                    <a:pt x="40" y="2"/>
                  </a:lnTo>
                  <a:lnTo>
                    <a:pt x="48" y="8"/>
                  </a:lnTo>
                  <a:lnTo>
                    <a:pt x="54" y="18"/>
                  </a:lnTo>
                  <a:lnTo>
                    <a:pt x="58" y="28"/>
                  </a:lnTo>
                  <a:lnTo>
                    <a:pt x="58"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6" name="Freeform 9"/>
            <p:cNvSpPr>
              <a:spLocks/>
            </p:cNvSpPr>
            <p:nvPr userDrawn="1"/>
          </p:nvSpPr>
          <p:spPr bwMode="auto">
            <a:xfrm>
              <a:off x="841"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7" name="Freeform 10"/>
            <p:cNvSpPr>
              <a:spLocks/>
            </p:cNvSpPr>
            <p:nvPr userDrawn="1"/>
          </p:nvSpPr>
          <p:spPr bwMode="auto">
            <a:xfrm>
              <a:off x="1001"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8" name="Freeform 11"/>
            <p:cNvSpPr>
              <a:spLocks/>
            </p:cNvSpPr>
            <p:nvPr userDrawn="1"/>
          </p:nvSpPr>
          <p:spPr bwMode="auto">
            <a:xfrm>
              <a:off x="1161"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9" name="Freeform 12"/>
            <p:cNvSpPr>
              <a:spLocks/>
            </p:cNvSpPr>
            <p:nvPr userDrawn="1"/>
          </p:nvSpPr>
          <p:spPr bwMode="auto">
            <a:xfrm>
              <a:off x="1321"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0" name="Freeform 13"/>
            <p:cNvSpPr>
              <a:spLocks/>
            </p:cNvSpPr>
            <p:nvPr userDrawn="1"/>
          </p:nvSpPr>
          <p:spPr bwMode="auto">
            <a:xfrm>
              <a:off x="1481"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1" name="Freeform 14"/>
            <p:cNvSpPr>
              <a:spLocks/>
            </p:cNvSpPr>
            <p:nvPr userDrawn="1"/>
          </p:nvSpPr>
          <p:spPr bwMode="auto">
            <a:xfrm>
              <a:off x="1641"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2" name="Freeform 15"/>
            <p:cNvSpPr>
              <a:spLocks/>
            </p:cNvSpPr>
            <p:nvPr userDrawn="1"/>
          </p:nvSpPr>
          <p:spPr bwMode="auto">
            <a:xfrm>
              <a:off x="1801" y="5275"/>
              <a:ext cx="58" cy="58"/>
            </a:xfrm>
            <a:custGeom>
              <a:avLst/>
              <a:gdLst>
                <a:gd name="T0" fmla="*/ 58 w 58"/>
                <a:gd name="T1" fmla="*/ 28 h 58"/>
                <a:gd name="T2" fmla="*/ 58 w 58"/>
                <a:gd name="T3" fmla="*/ 28 h 58"/>
                <a:gd name="T4" fmla="*/ 56 w 58"/>
                <a:gd name="T5" fmla="*/ 40 h 58"/>
                <a:gd name="T6" fmla="*/ 48 w 58"/>
                <a:gd name="T7" fmla="*/ 48 h 58"/>
                <a:gd name="T8" fmla="*/ 40 w 58"/>
                <a:gd name="T9" fmla="*/ 54 h 58"/>
                <a:gd name="T10" fmla="*/ 30 w 58"/>
                <a:gd name="T11" fmla="*/ 58 h 58"/>
                <a:gd name="T12" fmla="*/ 30 w 58"/>
                <a:gd name="T13" fmla="*/ 58 h 58"/>
                <a:gd name="T14" fmla="*/ 18 w 58"/>
                <a:gd name="T15" fmla="*/ 54 h 58"/>
                <a:gd name="T16" fmla="*/ 10 w 58"/>
                <a:gd name="T17" fmla="*/ 48 h 58"/>
                <a:gd name="T18" fmla="*/ 4 w 58"/>
                <a:gd name="T19" fmla="*/ 40 h 58"/>
                <a:gd name="T20" fmla="*/ 0 w 58"/>
                <a:gd name="T21" fmla="*/ 28 h 58"/>
                <a:gd name="T22" fmla="*/ 0 w 58"/>
                <a:gd name="T23" fmla="*/ 28 h 58"/>
                <a:gd name="T24" fmla="*/ 4 w 58"/>
                <a:gd name="T25" fmla="*/ 18 h 58"/>
                <a:gd name="T26" fmla="*/ 10 w 58"/>
                <a:gd name="T27" fmla="*/ 8 h 58"/>
                <a:gd name="T28" fmla="*/ 18 w 58"/>
                <a:gd name="T29" fmla="*/ 2 h 58"/>
                <a:gd name="T30" fmla="*/ 30 w 58"/>
                <a:gd name="T31" fmla="*/ 0 h 58"/>
                <a:gd name="T32" fmla="*/ 30 w 58"/>
                <a:gd name="T33" fmla="*/ 0 h 58"/>
                <a:gd name="T34" fmla="*/ 40 w 58"/>
                <a:gd name="T35" fmla="*/ 2 h 58"/>
                <a:gd name="T36" fmla="*/ 48 w 58"/>
                <a:gd name="T37" fmla="*/ 8 h 58"/>
                <a:gd name="T38" fmla="*/ 56 w 58"/>
                <a:gd name="T39" fmla="*/ 18 h 58"/>
                <a:gd name="T40" fmla="*/ 58 w 58"/>
                <a:gd name="T41" fmla="*/ 28 h 58"/>
                <a:gd name="T42" fmla="*/ 58 w 58"/>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58">
                  <a:moveTo>
                    <a:pt x="58" y="28"/>
                  </a:moveTo>
                  <a:lnTo>
                    <a:pt x="58" y="28"/>
                  </a:lnTo>
                  <a:lnTo>
                    <a:pt x="56" y="40"/>
                  </a:lnTo>
                  <a:lnTo>
                    <a:pt x="48" y="48"/>
                  </a:lnTo>
                  <a:lnTo>
                    <a:pt x="40" y="54"/>
                  </a:lnTo>
                  <a:lnTo>
                    <a:pt x="30" y="58"/>
                  </a:lnTo>
                  <a:lnTo>
                    <a:pt x="30" y="58"/>
                  </a:lnTo>
                  <a:lnTo>
                    <a:pt x="18" y="54"/>
                  </a:lnTo>
                  <a:lnTo>
                    <a:pt x="10" y="48"/>
                  </a:lnTo>
                  <a:lnTo>
                    <a:pt x="4" y="40"/>
                  </a:lnTo>
                  <a:lnTo>
                    <a:pt x="0" y="28"/>
                  </a:lnTo>
                  <a:lnTo>
                    <a:pt x="0" y="28"/>
                  </a:lnTo>
                  <a:lnTo>
                    <a:pt x="4" y="18"/>
                  </a:lnTo>
                  <a:lnTo>
                    <a:pt x="10" y="8"/>
                  </a:lnTo>
                  <a:lnTo>
                    <a:pt x="18" y="2"/>
                  </a:lnTo>
                  <a:lnTo>
                    <a:pt x="30" y="0"/>
                  </a:lnTo>
                  <a:lnTo>
                    <a:pt x="30" y="0"/>
                  </a:lnTo>
                  <a:lnTo>
                    <a:pt x="40" y="2"/>
                  </a:lnTo>
                  <a:lnTo>
                    <a:pt x="48" y="8"/>
                  </a:lnTo>
                  <a:lnTo>
                    <a:pt x="56" y="18"/>
                  </a:lnTo>
                  <a:lnTo>
                    <a:pt x="58" y="28"/>
                  </a:lnTo>
                  <a:lnTo>
                    <a:pt x="58"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3" name="Freeform 16"/>
            <p:cNvSpPr>
              <a:spLocks/>
            </p:cNvSpPr>
            <p:nvPr userDrawn="1"/>
          </p:nvSpPr>
          <p:spPr bwMode="auto">
            <a:xfrm>
              <a:off x="1963"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4" name="Freeform 17"/>
            <p:cNvSpPr>
              <a:spLocks/>
            </p:cNvSpPr>
            <p:nvPr userDrawn="1"/>
          </p:nvSpPr>
          <p:spPr bwMode="auto">
            <a:xfrm>
              <a:off x="2123"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5" name="Freeform 18"/>
            <p:cNvSpPr>
              <a:spLocks/>
            </p:cNvSpPr>
            <p:nvPr userDrawn="1"/>
          </p:nvSpPr>
          <p:spPr bwMode="auto">
            <a:xfrm>
              <a:off x="2283"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6" name="Freeform 19"/>
            <p:cNvSpPr>
              <a:spLocks/>
            </p:cNvSpPr>
            <p:nvPr userDrawn="1"/>
          </p:nvSpPr>
          <p:spPr bwMode="auto">
            <a:xfrm>
              <a:off x="2443"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7" name="Freeform 20"/>
            <p:cNvSpPr>
              <a:spLocks/>
            </p:cNvSpPr>
            <p:nvPr userDrawn="1"/>
          </p:nvSpPr>
          <p:spPr bwMode="auto">
            <a:xfrm>
              <a:off x="2603"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8" name="Freeform 21"/>
            <p:cNvSpPr>
              <a:spLocks/>
            </p:cNvSpPr>
            <p:nvPr userDrawn="1"/>
          </p:nvSpPr>
          <p:spPr bwMode="auto">
            <a:xfrm>
              <a:off x="2763"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9" name="Freeform 22"/>
            <p:cNvSpPr>
              <a:spLocks/>
            </p:cNvSpPr>
            <p:nvPr userDrawn="1"/>
          </p:nvSpPr>
          <p:spPr bwMode="auto">
            <a:xfrm>
              <a:off x="2923" y="5275"/>
              <a:ext cx="58" cy="58"/>
            </a:xfrm>
            <a:custGeom>
              <a:avLst/>
              <a:gdLst>
                <a:gd name="T0" fmla="*/ 58 w 58"/>
                <a:gd name="T1" fmla="*/ 28 h 58"/>
                <a:gd name="T2" fmla="*/ 58 w 58"/>
                <a:gd name="T3" fmla="*/ 28 h 58"/>
                <a:gd name="T4" fmla="*/ 56 w 58"/>
                <a:gd name="T5" fmla="*/ 40 h 58"/>
                <a:gd name="T6" fmla="*/ 50 w 58"/>
                <a:gd name="T7" fmla="*/ 48 h 58"/>
                <a:gd name="T8" fmla="*/ 40 w 58"/>
                <a:gd name="T9" fmla="*/ 54 h 58"/>
                <a:gd name="T10" fmla="*/ 30 w 58"/>
                <a:gd name="T11" fmla="*/ 58 h 58"/>
                <a:gd name="T12" fmla="*/ 30 w 58"/>
                <a:gd name="T13" fmla="*/ 58 h 58"/>
                <a:gd name="T14" fmla="*/ 18 w 58"/>
                <a:gd name="T15" fmla="*/ 54 h 58"/>
                <a:gd name="T16" fmla="*/ 10 w 58"/>
                <a:gd name="T17" fmla="*/ 48 h 58"/>
                <a:gd name="T18" fmla="*/ 4 w 58"/>
                <a:gd name="T19" fmla="*/ 40 h 58"/>
                <a:gd name="T20" fmla="*/ 0 w 58"/>
                <a:gd name="T21" fmla="*/ 28 h 58"/>
                <a:gd name="T22" fmla="*/ 0 w 58"/>
                <a:gd name="T23" fmla="*/ 28 h 58"/>
                <a:gd name="T24" fmla="*/ 4 w 58"/>
                <a:gd name="T25" fmla="*/ 18 h 58"/>
                <a:gd name="T26" fmla="*/ 10 w 58"/>
                <a:gd name="T27" fmla="*/ 8 h 58"/>
                <a:gd name="T28" fmla="*/ 18 w 58"/>
                <a:gd name="T29" fmla="*/ 2 h 58"/>
                <a:gd name="T30" fmla="*/ 30 w 58"/>
                <a:gd name="T31" fmla="*/ 0 h 58"/>
                <a:gd name="T32" fmla="*/ 30 w 58"/>
                <a:gd name="T33" fmla="*/ 0 h 58"/>
                <a:gd name="T34" fmla="*/ 40 w 58"/>
                <a:gd name="T35" fmla="*/ 2 h 58"/>
                <a:gd name="T36" fmla="*/ 50 w 58"/>
                <a:gd name="T37" fmla="*/ 8 h 58"/>
                <a:gd name="T38" fmla="*/ 56 w 58"/>
                <a:gd name="T39" fmla="*/ 18 h 58"/>
                <a:gd name="T40" fmla="*/ 58 w 58"/>
                <a:gd name="T41" fmla="*/ 28 h 58"/>
                <a:gd name="T42" fmla="*/ 58 w 58"/>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58">
                  <a:moveTo>
                    <a:pt x="58" y="28"/>
                  </a:moveTo>
                  <a:lnTo>
                    <a:pt x="58" y="28"/>
                  </a:lnTo>
                  <a:lnTo>
                    <a:pt x="56" y="40"/>
                  </a:lnTo>
                  <a:lnTo>
                    <a:pt x="50" y="48"/>
                  </a:lnTo>
                  <a:lnTo>
                    <a:pt x="40" y="54"/>
                  </a:lnTo>
                  <a:lnTo>
                    <a:pt x="30" y="58"/>
                  </a:lnTo>
                  <a:lnTo>
                    <a:pt x="30" y="58"/>
                  </a:lnTo>
                  <a:lnTo>
                    <a:pt x="18" y="54"/>
                  </a:lnTo>
                  <a:lnTo>
                    <a:pt x="10" y="48"/>
                  </a:lnTo>
                  <a:lnTo>
                    <a:pt x="4" y="40"/>
                  </a:lnTo>
                  <a:lnTo>
                    <a:pt x="0" y="28"/>
                  </a:lnTo>
                  <a:lnTo>
                    <a:pt x="0" y="28"/>
                  </a:lnTo>
                  <a:lnTo>
                    <a:pt x="4" y="18"/>
                  </a:lnTo>
                  <a:lnTo>
                    <a:pt x="10" y="8"/>
                  </a:lnTo>
                  <a:lnTo>
                    <a:pt x="18" y="2"/>
                  </a:lnTo>
                  <a:lnTo>
                    <a:pt x="30" y="0"/>
                  </a:lnTo>
                  <a:lnTo>
                    <a:pt x="30" y="0"/>
                  </a:lnTo>
                  <a:lnTo>
                    <a:pt x="40" y="2"/>
                  </a:lnTo>
                  <a:lnTo>
                    <a:pt x="50" y="8"/>
                  </a:lnTo>
                  <a:lnTo>
                    <a:pt x="56" y="18"/>
                  </a:lnTo>
                  <a:lnTo>
                    <a:pt x="58" y="28"/>
                  </a:lnTo>
                  <a:lnTo>
                    <a:pt x="58"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0" name="Freeform 23"/>
            <p:cNvSpPr>
              <a:spLocks/>
            </p:cNvSpPr>
            <p:nvPr userDrawn="1"/>
          </p:nvSpPr>
          <p:spPr bwMode="auto">
            <a:xfrm>
              <a:off x="3085"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1" name="Freeform 24"/>
            <p:cNvSpPr>
              <a:spLocks/>
            </p:cNvSpPr>
            <p:nvPr userDrawn="1"/>
          </p:nvSpPr>
          <p:spPr bwMode="auto">
            <a:xfrm>
              <a:off x="3245"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2" name="Freeform 25"/>
            <p:cNvSpPr>
              <a:spLocks/>
            </p:cNvSpPr>
            <p:nvPr userDrawn="1"/>
          </p:nvSpPr>
          <p:spPr bwMode="auto">
            <a:xfrm>
              <a:off x="3405"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3" name="Freeform 26"/>
            <p:cNvSpPr>
              <a:spLocks/>
            </p:cNvSpPr>
            <p:nvPr userDrawn="1"/>
          </p:nvSpPr>
          <p:spPr bwMode="auto">
            <a:xfrm>
              <a:off x="3565"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4" name="Freeform 27"/>
            <p:cNvSpPr>
              <a:spLocks/>
            </p:cNvSpPr>
            <p:nvPr userDrawn="1"/>
          </p:nvSpPr>
          <p:spPr bwMode="auto">
            <a:xfrm>
              <a:off x="3725"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5" name="Freeform 28"/>
            <p:cNvSpPr>
              <a:spLocks/>
            </p:cNvSpPr>
            <p:nvPr userDrawn="1"/>
          </p:nvSpPr>
          <p:spPr bwMode="auto">
            <a:xfrm>
              <a:off x="3885"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6" name="Freeform 29"/>
            <p:cNvSpPr>
              <a:spLocks/>
            </p:cNvSpPr>
            <p:nvPr userDrawn="1"/>
          </p:nvSpPr>
          <p:spPr bwMode="auto">
            <a:xfrm>
              <a:off x="4045" y="5275"/>
              <a:ext cx="58" cy="58"/>
            </a:xfrm>
            <a:custGeom>
              <a:avLst/>
              <a:gdLst>
                <a:gd name="T0" fmla="*/ 58 w 58"/>
                <a:gd name="T1" fmla="*/ 28 h 58"/>
                <a:gd name="T2" fmla="*/ 58 w 58"/>
                <a:gd name="T3" fmla="*/ 28 h 58"/>
                <a:gd name="T4" fmla="*/ 56 w 58"/>
                <a:gd name="T5" fmla="*/ 40 h 58"/>
                <a:gd name="T6" fmla="*/ 50 w 58"/>
                <a:gd name="T7" fmla="*/ 48 h 58"/>
                <a:gd name="T8" fmla="*/ 40 w 58"/>
                <a:gd name="T9" fmla="*/ 54 h 58"/>
                <a:gd name="T10" fmla="*/ 30 w 58"/>
                <a:gd name="T11" fmla="*/ 58 h 58"/>
                <a:gd name="T12" fmla="*/ 30 w 58"/>
                <a:gd name="T13" fmla="*/ 58 h 58"/>
                <a:gd name="T14" fmla="*/ 18 w 58"/>
                <a:gd name="T15" fmla="*/ 54 h 58"/>
                <a:gd name="T16" fmla="*/ 10 w 58"/>
                <a:gd name="T17" fmla="*/ 48 h 58"/>
                <a:gd name="T18" fmla="*/ 4 w 58"/>
                <a:gd name="T19" fmla="*/ 40 h 58"/>
                <a:gd name="T20" fmla="*/ 0 w 58"/>
                <a:gd name="T21" fmla="*/ 28 h 58"/>
                <a:gd name="T22" fmla="*/ 0 w 58"/>
                <a:gd name="T23" fmla="*/ 28 h 58"/>
                <a:gd name="T24" fmla="*/ 4 w 58"/>
                <a:gd name="T25" fmla="*/ 18 h 58"/>
                <a:gd name="T26" fmla="*/ 10 w 58"/>
                <a:gd name="T27" fmla="*/ 8 h 58"/>
                <a:gd name="T28" fmla="*/ 18 w 58"/>
                <a:gd name="T29" fmla="*/ 2 h 58"/>
                <a:gd name="T30" fmla="*/ 30 w 58"/>
                <a:gd name="T31" fmla="*/ 0 h 58"/>
                <a:gd name="T32" fmla="*/ 30 w 58"/>
                <a:gd name="T33" fmla="*/ 0 h 58"/>
                <a:gd name="T34" fmla="*/ 40 w 58"/>
                <a:gd name="T35" fmla="*/ 2 h 58"/>
                <a:gd name="T36" fmla="*/ 50 w 58"/>
                <a:gd name="T37" fmla="*/ 8 h 58"/>
                <a:gd name="T38" fmla="*/ 56 w 58"/>
                <a:gd name="T39" fmla="*/ 18 h 58"/>
                <a:gd name="T40" fmla="*/ 58 w 58"/>
                <a:gd name="T41" fmla="*/ 28 h 58"/>
                <a:gd name="T42" fmla="*/ 58 w 58"/>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58">
                  <a:moveTo>
                    <a:pt x="58" y="28"/>
                  </a:moveTo>
                  <a:lnTo>
                    <a:pt x="58" y="28"/>
                  </a:lnTo>
                  <a:lnTo>
                    <a:pt x="56" y="40"/>
                  </a:lnTo>
                  <a:lnTo>
                    <a:pt x="50" y="48"/>
                  </a:lnTo>
                  <a:lnTo>
                    <a:pt x="40" y="54"/>
                  </a:lnTo>
                  <a:lnTo>
                    <a:pt x="30" y="58"/>
                  </a:lnTo>
                  <a:lnTo>
                    <a:pt x="30" y="58"/>
                  </a:lnTo>
                  <a:lnTo>
                    <a:pt x="18" y="54"/>
                  </a:lnTo>
                  <a:lnTo>
                    <a:pt x="10" y="48"/>
                  </a:lnTo>
                  <a:lnTo>
                    <a:pt x="4" y="40"/>
                  </a:lnTo>
                  <a:lnTo>
                    <a:pt x="0" y="28"/>
                  </a:lnTo>
                  <a:lnTo>
                    <a:pt x="0" y="28"/>
                  </a:lnTo>
                  <a:lnTo>
                    <a:pt x="4" y="18"/>
                  </a:lnTo>
                  <a:lnTo>
                    <a:pt x="10" y="8"/>
                  </a:lnTo>
                  <a:lnTo>
                    <a:pt x="18" y="2"/>
                  </a:lnTo>
                  <a:lnTo>
                    <a:pt x="30" y="0"/>
                  </a:lnTo>
                  <a:lnTo>
                    <a:pt x="30" y="0"/>
                  </a:lnTo>
                  <a:lnTo>
                    <a:pt x="40" y="2"/>
                  </a:lnTo>
                  <a:lnTo>
                    <a:pt x="50" y="8"/>
                  </a:lnTo>
                  <a:lnTo>
                    <a:pt x="56" y="18"/>
                  </a:lnTo>
                  <a:lnTo>
                    <a:pt x="58" y="28"/>
                  </a:lnTo>
                  <a:lnTo>
                    <a:pt x="58"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7" name="Freeform 30"/>
            <p:cNvSpPr>
              <a:spLocks/>
            </p:cNvSpPr>
            <p:nvPr userDrawn="1"/>
          </p:nvSpPr>
          <p:spPr bwMode="auto">
            <a:xfrm>
              <a:off x="4207"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8" name="Freeform 31"/>
            <p:cNvSpPr>
              <a:spLocks/>
            </p:cNvSpPr>
            <p:nvPr userDrawn="1"/>
          </p:nvSpPr>
          <p:spPr bwMode="auto">
            <a:xfrm>
              <a:off x="4367"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9" name="Freeform 32"/>
            <p:cNvSpPr>
              <a:spLocks/>
            </p:cNvSpPr>
            <p:nvPr userDrawn="1"/>
          </p:nvSpPr>
          <p:spPr bwMode="auto">
            <a:xfrm>
              <a:off x="4527"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38"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31" name="テキスト ボックス 130"/>
          <p:cNvSpPr txBox="1"/>
          <p:nvPr/>
        </p:nvSpPr>
        <p:spPr>
          <a:xfrm>
            <a:off x="231565" y="431319"/>
            <a:ext cx="7075673" cy="369332"/>
          </a:xfrm>
          <a:prstGeom prst="rect">
            <a:avLst/>
          </a:prstGeom>
          <a:noFill/>
        </p:spPr>
        <p:txBody>
          <a:bodyPr wrap="square" rtlCol="0">
            <a:spAutoFit/>
          </a:bodyPr>
          <a:lstStyle/>
          <a:p>
            <a:r>
              <a:rPr lang="ja-JP" altLang="en-US" b="1" dirty="0">
                <a:latin typeface="BIZ UDゴシック" panose="020B0400000000000000" pitchFamily="49" charset="-128"/>
                <a:ea typeface="BIZ UDゴシック" panose="020B0400000000000000" pitchFamily="49" charset="-128"/>
              </a:rPr>
              <a:t>「 駒 大 生 社 会 連 携 プ ロ ジ ェ ク ト 」 の ご 紹 介</a:t>
            </a:r>
            <a:endParaRPr lang="ja-JP" altLang="en-US" dirty="0">
              <a:latin typeface="BIZ UDゴシック" panose="020B0400000000000000" pitchFamily="49" charset="-128"/>
              <a:ea typeface="BIZ UDゴシック" panose="020B0400000000000000" pitchFamily="49" charset="-128"/>
            </a:endParaRPr>
          </a:p>
        </p:txBody>
      </p:sp>
      <p:sp>
        <p:nvSpPr>
          <p:cNvPr id="132" name="テキスト プレースホルダー 1"/>
          <p:cNvSpPr>
            <a:spLocks noGrp="1"/>
          </p:cNvSpPr>
          <p:nvPr>
            <p:ph type="body" sz="quarter" idx="4294967295"/>
          </p:nvPr>
        </p:nvSpPr>
        <p:spPr>
          <a:xfrm>
            <a:off x="4925139" y="870794"/>
            <a:ext cx="2340000" cy="59286"/>
          </a:xfrm>
          <a:prstGeom prst="rect">
            <a:avLst/>
          </a:prstGeom>
          <a:solidFill>
            <a:srgbClr val="FFA301"/>
          </a:solidFill>
        </p:spPr>
        <p:txBody>
          <a:bodyPr tIns="144000" anchor="ctr" anchorCtr="0">
            <a:normAutofit fontScale="25000" lnSpcReduction="20000"/>
          </a:bodyPr>
          <a:lstStyle/>
          <a:p>
            <a:pPr marL="0" indent="0" algn="l">
              <a:buNone/>
            </a:pPr>
            <a:r>
              <a:rPr lang="ja-JP" altLang="en-US" dirty="0">
                <a:solidFill>
                  <a:schemeClr val="bg1">
                    <a:lumMod val="95000"/>
                  </a:schemeClr>
                </a:solidFill>
              </a:rPr>
              <a:t>　</a:t>
            </a:r>
            <a:endParaRPr kumimoji="1" lang="ja-JP" altLang="en-US" dirty="0"/>
          </a:p>
        </p:txBody>
      </p:sp>
      <p:sp>
        <p:nvSpPr>
          <p:cNvPr id="133" name="テキスト プレースホルダー 1"/>
          <p:cNvSpPr>
            <a:spLocks noGrp="1"/>
          </p:cNvSpPr>
          <p:nvPr>
            <p:ph type="body" sz="quarter" idx="4294967295"/>
          </p:nvPr>
        </p:nvSpPr>
        <p:spPr>
          <a:xfrm>
            <a:off x="2585139" y="870794"/>
            <a:ext cx="2340000" cy="59286"/>
          </a:xfrm>
          <a:prstGeom prst="rect">
            <a:avLst/>
          </a:prstGeom>
          <a:solidFill>
            <a:srgbClr val="27885D"/>
          </a:solidFill>
        </p:spPr>
        <p:txBody>
          <a:bodyPr tIns="144000" anchor="ctr" anchorCtr="0">
            <a:normAutofit fontScale="25000" lnSpcReduction="20000"/>
          </a:bodyPr>
          <a:lstStyle/>
          <a:p>
            <a:pPr marL="0" indent="0" algn="l">
              <a:buNone/>
            </a:pPr>
            <a:r>
              <a:rPr lang="ja-JP" altLang="en-US" dirty="0">
                <a:solidFill>
                  <a:schemeClr val="bg1">
                    <a:lumMod val="95000"/>
                  </a:schemeClr>
                </a:solidFill>
              </a:rPr>
              <a:t>　</a:t>
            </a:r>
            <a:endParaRPr kumimoji="1" lang="ja-JP" altLang="en-US" dirty="0"/>
          </a:p>
        </p:txBody>
      </p:sp>
      <p:sp>
        <p:nvSpPr>
          <p:cNvPr id="134" name="テキスト プレースホルダー 1"/>
          <p:cNvSpPr>
            <a:spLocks noGrp="1"/>
          </p:cNvSpPr>
          <p:nvPr>
            <p:ph type="body" sz="quarter" idx="4294967295"/>
          </p:nvPr>
        </p:nvSpPr>
        <p:spPr>
          <a:xfrm>
            <a:off x="245139" y="870794"/>
            <a:ext cx="2340000" cy="59286"/>
          </a:xfrm>
          <a:prstGeom prst="rect">
            <a:avLst/>
          </a:prstGeom>
          <a:solidFill>
            <a:srgbClr val="492D65"/>
          </a:solidFill>
        </p:spPr>
        <p:txBody>
          <a:bodyPr tIns="144000" anchor="ctr" anchorCtr="0">
            <a:normAutofit fontScale="25000" lnSpcReduction="20000"/>
          </a:bodyPr>
          <a:lstStyle/>
          <a:p>
            <a:pPr marL="0" indent="0" algn="l">
              <a:buNone/>
            </a:pPr>
            <a:r>
              <a:rPr lang="ja-JP" altLang="en-US" dirty="0">
                <a:solidFill>
                  <a:schemeClr val="bg1">
                    <a:lumMod val="95000"/>
                  </a:schemeClr>
                </a:solidFill>
              </a:rPr>
              <a:t>　</a:t>
            </a:r>
            <a:endParaRPr kumimoji="1" lang="ja-JP" altLang="en-US" dirty="0"/>
          </a:p>
        </p:txBody>
      </p:sp>
      <p:grpSp>
        <p:nvGrpSpPr>
          <p:cNvPr id="58" name="グループ化 57"/>
          <p:cNvGrpSpPr/>
          <p:nvPr/>
        </p:nvGrpSpPr>
        <p:grpSpPr>
          <a:xfrm>
            <a:off x="331669" y="7841848"/>
            <a:ext cx="6924874" cy="2486924"/>
            <a:chOff x="331355" y="1779726"/>
            <a:chExt cx="6924874" cy="2486924"/>
          </a:xfrm>
          <a:solidFill>
            <a:srgbClr val="D3E8C6"/>
          </a:solidFill>
        </p:grpSpPr>
        <p:sp>
          <p:nvSpPr>
            <p:cNvPr id="60" name="正方形/長方形 59"/>
            <p:cNvSpPr/>
            <p:nvPr/>
          </p:nvSpPr>
          <p:spPr>
            <a:xfrm>
              <a:off x="331355" y="1779726"/>
              <a:ext cx="6924874" cy="2486924"/>
            </a:xfrm>
            <a:prstGeom prst="rect">
              <a:avLst/>
            </a:prstGeom>
            <a:grp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p:cNvSpPr txBox="1"/>
            <p:nvPr/>
          </p:nvSpPr>
          <p:spPr>
            <a:xfrm>
              <a:off x="399849" y="1835215"/>
              <a:ext cx="4675608" cy="2431435"/>
            </a:xfrm>
            <a:prstGeom prst="rect">
              <a:avLst/>
            </a:prstGeom>
            <a:grpFill/>
          </p:spPr>
          <p:txBody>
            <a:bodyPr wrap="square" rtlCol="0">
              <a:spAutoFit/>
            </a:bodyPr>
            <a:lstStyle/>
            <a:p>
              <a:r>
                <a:rPr lang="ja-JP" altLang="en-US" sz="1600" b="1" dirty="0">
                  <a:latin typeface="BIZ UDゴシック" panose="020B0400000000000000" pitchFamily="49" charset="-128"/>
                  <a:ea typeface="BIZ UDゴシック" panose="020B0400000000000000" pitchFamily="49" charset="-128"/>
                </a:rPr>
                <a:t>経済学部・松本典子プロジェクトが</a:t>
              </a:r>
              <a:endParaRPr lang="en-US" altLang="ja-JP" sz="1600" b="1" dirty="0">
                <a:latin typeface="BIZ UDゴシック" panose="020B0400000000000000" pitchFamily="49" charset="-128"/>
                <a:ea typeface="BIZ UDゴシック" panose="020B0400000000000000" pitchFamily="49" charset="-128"/>
              </a:endParaRPr>
            </a:p>
            <a:p>
              <a:r>
                <a:rPr lang="ja-JP" altLang="en-US" sz="1600" b="1" dirty="0">
                  <a:latin typeface="BIZ UDゴシック" panose="020B0400000000000000" pitchFamily="49" charset="-128"/>
                  <a:ea typeface="BIZ UDゴシック" panose="020B0400000000000000" pitchFamily="49" charset="-128"/>
                </a:rPr>
                <a:t>世田谷区内のコモンスペースを訪問取材しました</a:t>
              </a:r>
              <a:endParaRPr lang="en-US" altLang="ja-JP" sz="800" dirty="0">
                <a:latin typeface="メイリオ" panose="020B0604030504040204" pitchFamily="50" charset="-128"/>
                <a:ea typeface="メイリオ" panose="020B0604030504040204" pitchFamily="50" charset="-128"/>
              </a:endParaRPr>
            </a:p>
            <a:p>
              <a:pPr>
                <a:lnSpc>
                  <a:spcPts val="1600"/>
                </a:lnSpc>
              </a:pPr>
              <a:r>
                <a:rPr lang="ja-JP" altLang="en-US" sz="1200" dirty="0">
                  <a:latin typeface="BIZ UDゴシック" panose="020B0400000000000000" pitchFamily="49" charset="-128"/>
                  <a:ea typeface="BIZ UDゴシック" panose="020B0400000000000000" pitchFamily="49" charset="-128"/>
                </a:rPr>
                <a:t>　</a:t>
              </a:r>
              <a:endParaRPr lang="en-US" altLang="ja-JP" sz="1200" dirty="0">
                <a:latin typeface="BIZ UDゴシック" panose="020B0400000000000000" pitchFamily="49" charset="-128"/>
                <a:ea typeface="BIZ UDゴシック" panose="020B0400000000000000" pitchFamily="49" charset="-128"/>
              </a:endParaRPr>
            </a:p>
            <a:p>
              <a:pPr>
                <a:lnSpc>
                  <a:spcPts val="1600"/>
                </a:lnSpc>
              </a:pPr>
              <a:r>
                <a:rPr lang="ja-JP" altLang="en-US" sz="1200" dirty="0">
                  <a:latin typeface="BIZ UDゴシック" panose="020B0400000000000000" pitchFamily="49" charset="-128"/>
                  <a:ea typeface="BIZ UDゴシック" panose="020B0400000000000000" pitchFamily="49" charset="-128"/>
                </a:rPr>
                <a:t>　経済学部現代応用経済学科・松本典子教授プロジェクトでは、学生と同年代の人々に、世田谷のコモンスペースを知ってもらうためのショート・ムービーの作成・発信をテーマに活動しています。</a:t>
              </a:r>
              <a:endParaRPr lang="en-US" altLang="ja-JP" sz="1200" dirty="0">
                <a:latin typeface="BIZ UDゴシック" panose="020B0400000000000000" pitchFamily="49" charset="-128"/>
                <a:ea typeface="BIZ UDゴシック" panose="020B0400000000000000" pitchFamily="49" charset="-128"/>
              </a:endParaRPr>
            </a:p>
            <a:p>
              <a:pPr>
                <a:lnSpc>
                  <a:spcPts val="1600"/>
                </a:lnSpc>
              </a:pPr>
              <a:r>
                <a:rPr lang="ja-JP" altLang="en-US" sz="1200" dirty="0">
                  <a:latin typeface="BIZ UDゴシック" panose="020B0400000000000000" pitchFamily="49" charset="-128"/>
                  <a:ea typeface="BIZ UDゴシック" panose="020B0400000000000000" pitchFamily="49" charset="-128"/>
                </a:rPr>
                <a:t>　</a:t>
              </a:r>
              <a:r>
                <a:rPr lang="en-US" altLang="ja-JP" sz="1200" dirty="0">
                  <a:latin typeface="BIZ UDゴシック" panose="020B0400000000000000" pitchFamily="49" charset="-128"/>
                  <a:ea typeface="BIZ UDゴシック" panose="020B0400000000000000" pitchFamily="49" charset="-128"/>
                </a:rPr>
                <a:t>5</a:t>
              </a:r>
              <a:r>
                <a:rPr lang="ja-JP" altLang="en-US" sz="1200" dirty="0">
                  <a:latin typeface="BIZ UDゴシック" panose="020B0400000000000000" pitchFamily="49" charset="-128"/>
                  <a:ea typeface="BIZ UDゴシック" panose="020B0400000000000000" pitchFamily="49" charset="-128"/>
                </a:rPr>
                <a:t>月から</a:t>
              </a:r>
              <a:r>
                <a:rPr lang="en-US" altLang="ja-JP" sz="1200" dirty="0">
                  <a:latin typeface="BIZ UDゴシック" panose="020B0400000000000000" pitchFamily="49" charset="-128"/>
                  <a:ea typeface="BIZ UDゴシック" panose="020B0400000000000000" pitchFamily="49" charset="-128"/>
                </a:rPr>
                <a:t>6</a:t>
              </a:r>
              <a:r>
                <a:rPr lang="ja-JP" altLang="en-US" sz="1200" dirty="0">
                  <a:latin typeface="BIZ UDゴシック" panose="020B0400000000000000" pitchFamily="49" charset="-128"/>
                  <a:ea typeface="BIZ UDゴシック" panose="020B0400000000000000" pitchFamily="49" charset="-128"/>
                </a:rPr>
                <a:t>月にかけて、尾山台で多世代・多地域の人たちが交流するタタタハウス、用賀でフリースクールや子どもの居場所を運営する学び舎トーカ、三宿で地域住民が集い楽しめる複合施設の</a:t>
              </a:r>
              <a:r>
                <a:rPr lang="en-US" altLang="ja-JP" sz="1200" dirty="0">
                  <a:latin typeface="BIZ UDゴシック" panose="020B0400000000000000" pitchFamily="49" charset="-128"/>
                  <a:ea typeface="BIZ UDゴシック" panose="020B0400000000000000" pitchFamily="49" charset="-128"/>
                </a:rPr>
                <a:t>HOME/WORK VILLAGE</a:t>
              </a:r>
              <a:r>
                <a:rPr lang="ja-JP" altLang="en-US" sz="1200" dirty="0">
                  <a:latin typeface="BIZ UDゴシック" panose="020B0400000000000000" pitchFamily="49" charset="-128"/>
                  <a:ea typeface="BIZ UDゴシック" panose="020B0400000000000000" pitchFamily="49" charset="-128"/>
                </a:rPr>
                <a:t>の</a:t>
              </a:r>
              <a:r>
                <a:rPr lang="en-US" altLang="ja-JP" sz="1200" dirty="0">
                  <a:latin typeface="BIZ UDゴシック" panose="020B0400000000000000" pitchFamily="49" charset="-128"/>
                  <a:ea typeface="BIZ UDゴシック" panose="020B0400000000000000" pitchFamily="49" charset="-128"/>
                </a:rPr>
                <a:t>3</a:t>
              </a:r>
              <a:r>
                <a:rPr lang="ja-JP" altLang="en-US" sz="1200" dirty="0" err="1">
                  <a:latin typeface="BIZ UDゴシック" panose="020B0400000000000000" pitchFamily="49" charset="-128"/>
                  <a:ea typeface="BIZ UDゴシック" panose="020B0400000000000000" pitchFamily="49" charset="-128"/>
                </a:rPr>
                <a:t>つの</a:t>
              </a:r>
              <a:r>
                <a:rPr lang="ja-JP" altLang="en-US" sz="1200" dirty="0">
                  <a:latin typeface="BIZ UDゴシック" panose="020B0400000000000000" pitchFamily="49" charset="-128"/>
                  <a:ea typeface="BIZ UDゴシック" panose="020B0400000000000000" pitchFamily="49" charset="-128"/>
                </a:rPr>
                <a:t>コモンスペースを訪問し取材しました。</a:t>
              </a:r>
              <a:endParaRPr lang="en-US" altLang="ja-JP" sz="1200" dirty="0">
                <a:latin typeface="BIZ UDゴシック" panose="020B0400000000000000" pitchFamily="49" charset="-128"/>
                <a:ea typeface="BIZ UDゴシック" panose="020B0400000000000000" pitchFamily="49" charset="-128"/>
              </a:endParaRPr>
            </a:p>
          </p:txBody>
        </p:sp>
        <p:cxnSp>
          <p:nvCxnSpPr>
            <p:cNvPr id="63" name="直線コネクタ 62"/>
            <p:cNvCxnSpPr/>
            <p:nvPr/>
          </p:nvCxnSpPr>
          <p:spPr>
            <a:xfrm>
              <a:off x="331355" y="2413271"/>
              <a:ext cx="4659696" cy="0"/>
            </a:xfrm>
            <a:prstGeom prst="line">
              <a:avLst/>
            </a:prstGeom>
            <a:grpFill/>
            <a:ln w="19050">
              <a:solidFill>
                <a:srgbClr val="492D65"/>
              </a:solidFill>
            </a:ln>
          </p:spPr>
          <p:style>
            <a:lnRef idx="1">
              <a:schemeClr val="accent1"/>
            </a:lnRef>
            <a:fillRef idx="0">
              <a:schemeClr val="accent1"/>
            </a:fillRef>
            <a:effectRef idx="0">
              <a:schemeClr val="accent1"/>
            </a:effectRef>
            <a:fontRef idx="minor">
              <a:schemeClr val="tx1"/>
            </a:fontRef>
          </p:style>
        </p:cxnSp>
      </p:grpSp>
      <p:sp>
        <p:nvSpPr>
          <p:cNvPr id="59" name="正方形/長方形 58"/>
          <p:cNvSpPr/>
          <p:nvPr/>
        </p:nvSpPr>
        <p:spPr>
          <a:xfrm>
            <a:off x="-2" y="1128339"/>
            <a:ext cx="7559677" cy="122882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プレースホルダー 123"/>
          <p:cNvSpPr>
            <a:spLocks noGrp="1"/>
          </p:cNvSpPr>
          <p:nvPr>
            <p:ph type="body" sz="quarter" idx="4294967295"/>
          </p:nvPr>
        </p:nvSpPr>
        <p:spPr>
          <a:xfrm>
            <a:off x="328276" y="1142354"/>
            <a:ext cx="6984717" cy="1214811"/>
          </a:xfrm>
          <a:prstGeom prst="rect">
            <a:avLst/>
          </a:prstGeom>
        </p:spPr>
        <p:txBody>
          <a:bodyPr>
            <a:normAutofit/>
          </a:bodyPr>
          <a:lstStyle/>
          <a:p>
            <a:pPr marL="0" indent="0">
              <a:lnSpc>
                <a:spcPct val="100000"/>
              </a:lnSpc>
              <a:spcBef>
                <a:spcPts val="0"/>
              </a:spcBef>
              <a:buNone/>
            </a:pPr>
            <a:r>
              <a:rPr lang="ja-JP" altLang="en-US" sz="1400" dirty="0">
                <a:latin typeface="BIZ UDゴシック" panose="020B0400000000000000" pitchFamily="49" charset="-128"/>
                <a:ea typeface="BIZ UDゴシック" panose="020B0400000000000000" pitchFamily="49" charset="-128"/>
              </a:rPr>
              <a:t>　「駒大生社会連携プロジェクト」は、本学における社会連携・地域貢献にかかわる、教職員と学生による様々な活動への支援を目的とした学内公募型の助成制度です。</a:t>
            </a:r>
            <a:endParaRPr lang="en-US" altLang="ja-JP" sz="1400" dirty="0">
              <a:latin typeface="BIZ UDゴシック" panose="020B0400000000000000" pitchFamily="49" charset="-128"/>
              <a:ea typeface="BIZ UDゴシック" panose="020B0400000000000000" pitchFamily="49" charset="-128"/>
            </a:endParaRPr>
          </a:p>
          <a:p>
            <a:pPr marL="0" indent="0">
              <a:lnSpc>
                <a:spcPct val="100000"/>
              </a:lnSpc>
              <a:spcBef>
                <a:spcPts val="0"/>
              </a:spcBef>
              <a:buNone/>
            </a:pPr>
            <a:r>
              <a:rPr lang="ja-JP" altLang="en-US" sz="1400" dirty="0">
                <a:latin typeface="BIZ UDゴシック" panose="020B0400000000000000" pitchFamily="49" charset="-128"/>
                <a:ea typeface="BIZ UDゴシック" panose="020B0400000000000000" pitchFamily="49" charset="-128"/>
              </a:rPr>
              <a:t>　これは本学の定める「社会連携・社会貢献に関する基本方針」に基づき、大学と社会が協働して、課題を発見・共有し、新たな価値を生み出す活動を促進するための制度として設けられたものです。</a:t>
            </a:r>
            <a:endParaRPr kumimoji="1" lang="en-US" altLang="ja-JP" sz="1400" dirty="0">
              <a:latin typeface="BIZ UDゴシック" panose="020B0400000000000000" pitchFamily="49" charset="-128"/>
              <a:ea typeface="BIZ UDゴシック" panose="020B0400000000000000" pitchFamily="49" charset="-128"/>
            </a:endParaRPr>
          </a:p>
        </p:txBody>
      </p:sp>
      <p:grpSp>
        <p:nvGrpSpPr>
          <p:cNvPr id="8" name="グループ化 7"/>
          <p:cNvGrpSpPr/>
          <p:nvPr/>
        </p:nvGrpSpPr>
        <p:grpSpPr>
          <a:xfrm>
            <a:off x="329252" y="2619941"/>
            <a:ext cx="6924874" cy="2347404"/>
            <a:chOff x="331669" y="3556170"/>
            <a:chExt cx="6924874" cy="2347404"/>
          </a:xfrm>
          <a:solidFill>
            <a:srgbClr val="CCCCFF"/>
          </a:solidFill>
        </p:grpSpPr>
        <p:grpSp>
          <p:nvGrpSpPr>
            <p:cNvPr id="10" name="グループ化 9"/>
            <p:cNvGrpSpPr/>
            <p:nvPr/>
          </p:nvGrpSpPr>
          <p:grpSpPr>
            <a:xfrm>
              <a:off x="331669" y="3556170"/>
              <a:ext cx="6924874" cy="2347404"/>
              <a:chOff x="357899" y="3927802"/>
              <a:chExt cx="6924874" cy="2347404"/>
            </a:xfrm>
            <a:grpFill/>
          </p:grpSpPr>
          <p:sp>
            <p:nvSpPr>
              <p:cNvPr id="45" name="正方形/長方形 44"/>
              <p:cNvSpPr/>
              <p:nvPr/>
            </p:nvSpPr>
            <p:spPr>
              <a:xfrm>
                <a:off x="357899" y="3927802"/>
                <a:ext cx="6924874" cy="2347404"/>
              </a:xfrm>
              <a:prstGeom prst="rect">
                <a:avLst/>
              </a:prstGeom>
              <a:grp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p:cNvSpPr txBox="1"/>
              <p:nvPr/>
            </p:nvSpPr>
            <p:spPr>
              <a:xfrm>
                <a:off x="466303" y="3983280"/>
                <a:ext cx="4627130" cy="2226250"/>
              </a:xfrm>
              <a:prstGeom prst="rect">
                <a:avLst/>
              </a:prstGeom>
              <a:grpFill/>
            </p:spPr>
            <p:txBody>
              <a:bodyPr wrap="square" rtlCol="0">
                <a:spAutoFit/>
              </a:bodyPr>
              <a:lstStyle/>
              <a:p>
                <a:r>
                  <a:rPr lang="ja-JP" altLang="en-US" sz="1600" b="1" dirty="0">
                    <a:latin typeface="BIZ UDゴシック" panose="020B0400000000000000" pitchFamily="49" charset="-128"/>
                    <a:ea typeface="BIZ UDゴシック" panose="020B0400000000000000" pitchFamily="49" charset="-128"/>
                  </a:rPr>
                  <a:t>文学部・川上富雄プロジェクトでは世田谷区内</a:t>
                </a:r>
                <a:endParaRPr lang="en-US" altLang="ja-JP" sz="1600" b="1" dirty="0">
                  <a:latin typeface="BIZ UDゴシック" panose="020B0400000000000000" pitchFamily="49" charset="-128"/>
                  <a:ea typeface="BIZ UDゴシック" panose="020B0400000000000000" pitchFamily="49" charset="-128"/>
                </a:endParaRPr>
              </a:p>
              <a:p>
                <a:r>
                  <a:rPr lang="ja-JP" altLang="en-US" sz="1600" b="1" dirty="0" err="1">
                    <a:latin typeface="BIZ UDゴシック" panose="020B0400000000000000" pitchFamily="49" charset="-128"/>
                    <a:ea typeface="BIZ UDゴシック" panose="020B0400000000000000" pitchFamily="49" charset="-128"/>
                  </a:rPr>
                  <a:t>での</a:t>
                </a:r>
                <a:r>
                  <a:rPr lang="ja-JP" altLang="en-US" sz="1600" b="1" dirty="0">
                    <a:latin typeface="BIZ UDゴシック" panose="020B0400000000000000" pitchFamily="49" charset="-128"/>
                    <a:ea typeface="BIZ UDゴシック" panose="020B0400000000000000" pitchFamily="49" charset="-128"/>
                  </a:rPr>
                  <a:t>ボランティア活動を行っています</a:t>
                </a:r>
                <a:endParaRPr lang="en-US" altLang="ja-JP" sz="1200" dirty="0">
                  <a:latin typeface="BIZ UDゴシック" panose="020B0400000000000000" pitchFamily="49" charset="-128"/>
                  <a:ea typeface="BIZ UDゴシック" panose="020B0400000000000000" pitchFamily="49" charset="-128"/>
                </a:endParaRPr>
              </a:p>
              <a:p>
                <a:pPr>
                  <a:lnSpc>
                    <a:spcPts val="1600"/>
                  </a:lnSpc>
                </a:pPr>
                <a:r>
                  <a:rPr lang="ja-JP" altLang="en-US" sz="1200" dirty="0">
                    <a:latin typeface="BIZ UDゴシック" panose="020B0400000000000000" pitchFamily="49" charset="-128"/>
                    <a:ea typeface="BIZ UDゴシック" panose="020B0400000000000000" pitchFamily="49" charset="-128"/>
                  </a:rPr>
                  <a:t>　</a:t>
                </a:r>
                <a:endParaRPr lang="en-US" altLang="ja-JP" sz="1200" dirty="0">
                  <a:latin typeface="BIZ UDゴシック" panose="020B0400000000000000" pitchFamily="49" charset="-128"/>
                  <a:ea typeface="BIZ UDゴシック" panose="020B0400000000000000" pitchFamily="49" charset="-128"/>
                </a:endParaRPr>
              </a:p>
              <a:p>
                <a:pPr>
                  <a:lnSpc>
                    <a:spcPts val="1600"/>
                  </a:lnSpc>
                </a:pPr>
                <a:r>
                  <a:rPr lang="ja-JP" altLang="en-US" sz="1200" dirty="0">
                    <a:latin typeface="BIZ UDゴシック" panose="020B0400000000000000" pitchFamily="49" charset="-128"/>
                    <a:ea typeface="BIZ UDゴシック" panose="020B0400000000000000" pitchFamily="49" charset="-128"/>
                  </a:rPr>
                  <a:t>　文学部社会学科・川上富雄教授のプロジェクトでは、学生たちがグループに分かれて、世田谷区内の児童館、こども食堂等、複数の施設でのボランティア活動を行っています。</a:t>
                </a:r>
                <a:endParaRPr lang="en-US" altLang="ja-JP" sz="1200" dirty="0">
                  <a:latin typeface="BIZ UDゴシック" panose="020B0400000000000000" pitchFamily="49" charset="-128"/>
                  <a:ea typeface="BIZ UDゴシック" panose="020B0400000000000000" pitchFamily="49" charset="-128"/>
                </a:endParaRPr>
              </a:p>
              <a:p>
                <a:pPr>
                  <a:lnSpc>
                    <a:spcPts val="1600"/>
                  </a:lnSpc>
                </a:pPr>
                <a:r>
                  <a:rPr lang="ja-JP" altLang="en-US" sz="1200" dirty="0">
                    <a:latin typeface="BIZ UDゴシック" panose="020B0400000000000000" pitchFamily="49" charset="-128"/>
                    <a:ea typeface="BIZ UDゴシック" panose="020B0400000000000000" pitchFamily="49" charset="-128"/>
                  </a:rPr>
                  <a:t>　あるグループでは、児童館において中高生のアイス作りをサポートしました。</a:t>
                </a:r>
                <a:endParaRPr lang="en-US" altLang="ja-JP" sz="1200" dirty="0">
                  <a:latin typeface="BIZ UDゴシック" panose="020B0400000000000000" pitchFamily="49" charset="-128"/>
                  <a:ea typeface="BIZ UDゴシック" panose="020B0400000000000000" pitchFamily="49" charset="-128"/>
                </a:endParaRPr>
              </a:p>
              <a:p>
                <a:pPr>
                  <a:lnSpc>
                    <a:spcPts val="1600"/>
                  </a:lnSpc>
                </a:pPr>
                <a:r>
                  <a:rPr lang="ja-JP" altLang="en-US" sz="1200" dirty="0">
                    <a:latin typeface="BIZ UDゴシック" panose="020B0400000000000000" pitchFamily="49" charset="-128"/>
                    <a:ea typeface="BIZ UDゴシック" panose="020B0400000000000000" pitchFamily="49" charset="-128"/>
                  </a:rPr>
                  <a:t>　当プロジェクトでは、年間を通してボランティア活動を続けていきます。</a:t>
                </a:r>
                <a:endParaRPr lang="en-US" altLang="ja-JP" sz="1200" dirty="0">
                  <a:latin typeface="BIZ UDゴシック" panose="020B0400000000000000" pitchFamily="49" charset="-128"/>
                  <a:ea typeface="BIZ UDゴシック" panose="020B0400000000000000" pitchFamily="49" charset="-128"/>
                </a:endParaRPr>
              </a:p>
            </p:txBody>
          </p:sp>
          <p:cxnSp>
            <p:nvCxnSpPr>
              <p:cNvPr id="34" name="直線コネクタ 33"/>
              <p:cNvCxnSpPr/>
              <p:nvPr/>
            </p:nvCxnSpPr>
            <p:spPr>
              <a:xfrm>
                <a:off x="357899" y="4609507"/>
                <a:ext cx="4659696" cy="0"/>
              </a:xfrm>
              <a:prstGeom prst="line">
                <a:avLst/>
              </a:prstGeom>
              <a:grpFill/>
              <a:ln w="19050">
                <a:solidFill>
                  <a:srgbClr val="492D65"/>
                </a:solidFill>
              </a:ln>
            </p:spPr>
            <p:style>
              <a:lnRef idx="1">
                <a:schemeClr val="accent1"/>
              </a:lnRef>
              <a:fillRef idx="0">
                <a:schemeClr val="accent1"/>
              </a:fillRef>
              <a:effectRef idx="0">
                <a:schemeClr val="accent1"/>
              </a:effectRef>
              <a:fontRef idx="minor">
                <a:schemeClr val="tx1"/>
              </a:fontRef>
            </p:style>
          </p:cxnSp>
        </p:grpSp>
        <p:pic>
          <p:nvPicPr>
            <p:cNvPr id="7" name="図 6"/>
            <p:cNvPicPr>
              <a:picLocks noChangeAspect="1"/>
            </p:cNvPicPr>
            <p:nvPr/>
          </p:nvPicPr>
          <p:blipFill>
            <a:blip r:embed="rId2"/>
            <a:stretch>
              <a:fillRect/>
            </a:stretch>
          </p:blipFill>
          <p:spPr>
            <a:xfrm>
              <a:off x="5420937" y="3690146"/>
              <a:ext cx="1705668" cy="2123038"/>
            </a:xfrm>
            <a:prstGeom prst="rect">
              <a:avLst/>
            </a:prstGeom>
            <a:grpFill/>
          </p:spPr>
        </p:pic>
      </p:grpSp>
      <p:grpSp>
        <p:nvGrpSpPr>
          <p:cNvPr id="82" name="グループ化 81"/>
          <p:cNvGrpSpPr/>
          <p:nvPr/>
        </p:nvGrpSpPr>
        <p:grpSpPr>
          <a:xfrm>
            <a:off x="323613" y="5230121"/>
            <a:ext cx="6924874" cy="2347404"/>
            <a:chOff x="357899" y="3927802"/>
            <a:chExt cx="6924874" cy="2347404"/>
          </a:xfrm>
          <a:solidFill>
            <a:srgbClr val="F8F0BE"/>
          </a:solidFill>
        </p:grpSpPr>
        <p:sp>
          <p:nvSpPr>
            <p:cNvPr id="84" name="正方形/長方形 83"/>
            <p:cNvSpPr/>
            <p:nvPr/>
          </p:nvSpPr>
          <p:spPr>
            <a:xfrm>
              <a:off x="357899" y="3927802"/>
              <a:ext cx="6924874" cy="2347404"/>
            </a:xfrm>
            <a:prstGeom prst="rect">
              <a:avLst/>
            </a:prstGeom>
            <a:grp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テキスト ボックス 85"/>
            <p:cNvSpPr txBox="1"/>
            <p:nvPr/>
          </p:nvSpPr>
          <p:spPr>
            <a:xfrm>
              <a:off x="2650781" y="3997458"/>
              <a:ext cx="4627130" cy="2226250"/>
            </a:xfrm>
            <a:prstGeom prst="rect">
              <a:avLst/>
            </a:prstGeom>
            <a:grpFill/>
          </p:spPr>
          <p:txBody>
            <a:bodyPr wrap="square" rtlCol="0">
              <a:spAutoFit/>
            </a:bodyPr>
            <a:lstStyle/>
            <a:p>
              <a:r>
                <a:rPr lang="ja-JP" altLang="en-US" sz="1600" b="1" dirty="0">
                  <a:latin typeface="BIZ UDゴシック" panose="020B0400000000000000" pitchFamily="49" charset="-128"/>
                  <a:ea typeface="BIZ UDゴシック" panose="020B0400000000000000" pitchFamily="49" charset="-128"/>
                </a:rPr>
                <a:t>文学部・李妍焱プロジェクトにおける</a:t>
              </a:r>
              <a:endParaRPr lang="en-US" altLang="ja-JP" sz="1600" b="1" dirty="0">
                <a:latin typeface="BIZ UDゴシック" panose="020B0400000000000000" pitchFamily="49" charset="-128"/>
                <a:ea typeface="BIZ UDゴシック" panose="020B0400000000000000" pitchFamily="49" charset="-128"/>
              </a:endParaRPr>
            </a:p>
            <a:p>
              <a:r>
                <a:rPr lang="ja-JP" altLang="en-US" sz="1600" b="1" dirty="0">
                  <a:latin typeface="BIZ UDゴシック" panose="020B0400000000000000" pitchFamily="49" charset="-128"/>
                  <a:ea typeface="BIZ UDゴシック" panose="020B0400000000000000" pitchFamily="49" charset="-128"/>
                </a:rPr>
                <a:t>「駒沢</a:t>
              </a:r>
              <a:r>
                <a:rPr lang="ja-JP" altLang="en-US" sz="1600" b="1" dirty="0" err="1">
                  <a:latin typeface="BIZ UDゴシック" panose="020B0400000000000000" pitchFamily="49" charset="-128"/>
                  <a:ea typeface="BIZ UDゴシック" panose="020B0400000000000000" pitchFamily="49" charset="-128"/>
                </a:rPr>
                <a:t>こ</a:t>
              </a:r>
              <a:r>
                <a:rPr lang="ja-JP" altLang="en-US" sz="1600" b="1" dirty="0">
                  <a:latin typeface="BIZ UDゴシック" panose="020B0400000000000000" pitchFamily="49" charset="-128"/>
                  <a:ea typeface="BIZ UDゴシック" panose="020B0400000000000000" pitchFamily="49" charset="-128"/>
                </a:rPr>
                <a:t>もれびプロジェクト」への参与観察</a:t>
              </a:r>
              <a:endParaRPr lang="en-US" altLang="ja-JP" sz="1200" dirty="0">
                <a:latin typeface="BIZ UDゴシック" panose="020B0400000000000000" pitchFamily="49" charset="-128"/>
                <a:ea typeface="BIZ UDゴシック" panose="020B0400000000000000" pitchFamily="49" charset="-128"/>
              </a:endParaRPr>
            </a:p>
            <a:p>
              <a:pPr>
                <a:lnSpc>
                  <a:spcPts val="1600"/>
                </a:lnSpc>
              </a:pPr>
              <a:r>
                <a:rPr lang="ja-JP" altLang="en-US" sz="1200" dirty="0">
                  <a:latin typeface="BIZ UDゴシック" panose="020B0400000000000000" pitchFamily="49" charset="-128"/>
                  <a:ea typeface="BIZ UDゴシック" panose="020B0400000000000000" pitchFamily="49" charset="-128"/>
                </a:rPr>
                <a:t>　</a:t>
              </a:r>
              <a:endParaRPr lang="en-US" altLang="ja-JP" sz="1200" dirty="0">
                <a:latin typeface="BIZ UDゴシック" panose="020B0400000000000000" pitchFamily="49" charset="-128"/>
                <a:ea typeface="BIZ UDゴシック" panose="020B0400000000000000" pitchFamily="49" charset="-128"/>
              </a:endParaRPr>
            </a:p>
            <a:p>
              <a:pPr>
                <a:lnSpc>
                  <a:spcPts val="1600"/>
                </a:lnSpc>
              </a:pPr>
              <a:r>
                <a:rPr lang="ja-JP" altLang="en-US" sz="1200" dirty="0">
                  <a:latin typeface="BIZ UDゴシック" panose="020B0400000000000000" pitchFamily="49" charset="-128"/>
                  <a:ea typeface="BIZ UDゴシック" panose="020B0400000000000000" pitchFamily="49" charset="-128"/>
                </a:rPr>
                <a:t>　文学部社会学科・李妍焱教授プロジェクトでは、駒沢大学駅周辺の再開発プロジェクトである「駒沢</a:t>
              </a:r>
              <a:r>
                <a:rPr lang="ja-JP" altLang="en-US" sz="1200" dirty="0" err="1">
                  <a:latin typeface="BIZ UDゴシック" panose="020B0400000000000000" pitchFamily="49" charset="-128"/>
                  <a:ea typeface="BIZ UDゴシック" panose="020B0400000000000000" pitchFamily="49" charset="-128"/>
                </a:rPr>
                <a:t>こ</a:t>
              </a:r>
              <a:r>
                <a:rPr lang="ja-JP" altLang="en-US" sz="1200" dirty="0">
                  <a:latin typeface="BIZ UDゴシック" panose="020B0400000000000000" pitchFamily="49" charset="-128"/>
                  <a:ea typeface="BIZ UDゴシック" panose="020B0400000000000000" pitchFamily="49" charset="-128"/>
                </a:rPr>
                <a:t>もれびプロジェクト」への参与観察とインタビュー調査および独自企画の実施を通して、駒大生が駒沢のまちづくりにおけるコモンズ形成にどう貢献できるか研究することをテーマとしています。</a:t>
              </a:r>
              <a:endParaRPr lang="en-US" altLang="ja-JP" sz="1200" dirty="0">
                <a:latin typeface="BIZ UDゴシック" panose="020B0400000000000000" pitchFamily="49" charset="-128"/>
                <a:ea typeface="BIZ UDゴシック" panose="020B0400000000000000" pitchFamily="49" charset="-128"/>
              </a:endParaRPr>
            </a:p>
            <a:p>
              <a:pPr>
                <a:lnSpc>
                  <a:spcPts val="1600"/>
                </a:lnSpc>
              </a:pPr>
              <a:r>
                <a:rPr lang="ja-JP" altLang="en-US" sz="1200" dirty="0">
                  <a:latin typeface="BIZ UDゴシック" panose="020B0400000000000000" pitchFamily="49" charset="-128"/>
                  <a:ea typeface="BIZ UDゴシック" panose="020B0400000000000000" pitchFamily="49" charset="-128"/>
                </a:rPr>
                <a:t>　</a:t>
              </a:r>
              <a:r>
                <a:rPr lang="en-US" altLang="ja-JP" sz="1200" dirty="0">
                  <a:latin typeface="BIZ UDゴシック" panose="020B0400000000000000" pitchFamily="49" charset="-128"/>
                  <a:ea typeface="BIZ UDゴシック" panose="020B0400000000000000" pitchFamily="49" charset="-128"/>
                </a:rPr>
                <a:t>6</a:t>
              </a:r>
              <a:r>
                <a:rPr lang="ja-JP" altLang="en-US" sz="1200" dirty="0">
                  <a:latin typeface="BIZ UDゴシック" panose="020B0400000000000000" pitchFamily="49" charset="-128"/>
                  <a:ea typeface="BIZ UDゴシック" panose="020B0400000000000000" pitchFamily="49" charset="-128"/>
                </a:rPr>
                <a:t>月には、独自の対話企画「</a:t>
              </a:r>
              <a:r>
                <a:rPr lang="en-US" altLang="ja-JP" sz="1200" dirty="0" err="1">
                  <a:latin typeface="BIZ UDゴシック" panose="020B0400000000000000" pitchFamily="49" charset="-128"/>
                  <a:ea typeface="BIZ UDゴシック" panose="020B0400000000000000" pitchFamily="49" charset="-128"/>
                </a:rPr>
                <a:t>neomura</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こもれび」の準備のために、用賀を中心に活動する</a:t>
              </a:r>
              <a:r>
                <a:rPr lang="en-US" altLang="ja-JP" sz="1200" dirty="0">
                  <a:latin typeface="BIZ UDゴシック" panose="020B0400000000000000" pitchFamily="49" charset="-128"/>
                  <a:ea typeface="BIZ UDゴシック" panose="020B0400000000000000" pitchFamily="49" charset="-128"/>
                </a:rPr>
                <a:t>NPO</a:t>
              </a:r>
              <a:r>
                <a:rPr lang="ja-JP" altLang="en-US" sz="1200" dirty="0">
                  <a:latin typeface="BIZ UDゴシック" panose="020B0400000000000000" pitchFamily="49" charset="-128"/>
                  <a:ea typeface="BIZ UDゴシック" panose="020B0400000000000000" pitchFamily="49" charset="-128"/>
                </a:rPr>
                <a:t>法人</a:t>
              </a:r>
              <a:r>
                <a:rPr lang="en-US" altLang="ja-JP" sz="1200" dirty="0" err="1">
                  <a:latin typeface="BIZ UDゴシック" panose="020B0400000000000000" pitchFamily="49" charset="-128"/>
                  <a:ea typeface="BIZ UDゴシック" panose="020B0400000000000000" pitchFamily="49" charset="-128"/>
                </a:rPr>
                <a:t>neomura</a:t>
              </a:r>
              <a:r>
                <a:rPr lang="ja-JP" altLang="en-US" sz="1200" dirty="0">
                  <a:latin typeface="BIZ UDゴシック" panose="020B0400000000000000" pitchFamily="49" charset="-128"/>
                  <a:ea typeface="BIZ UDゴシック" panose="020B0400000000000000" pitchFamily="49" charset="-128"/>
                </a:rPr>
                <a:t>を訪問しました。</a:t>
              </a:r>
              <a:endParaRPr lang="en-US" altLang="ja-JP" sz="1200" dirty="0">
                <a:latin typeface="BIZ UDゴシック" panose="020B0400000000000000" pitchFamily="49" charset="-128"/>
                <a:ea typeface="BIZ UDゴシック" panose="020B0400000000000000" pitchFamily="49" charset="-128"/>
              </a:endParaRPr>
            </a:p>
          </p:txBody>
        </p:sp>
        <p:cxnSp>
          <p:nvCxnSpPr>
            <p:cNvPr id="88" name="直線コネクタ 87"/>
            <p:cNvCxnSpPr/>
            <p:nvPr/>
          </p:nvCxnSpPr>
          <p:spPr>
            <a:xfrm>
              <a:off x="2608472" y="4609507"/>
              <a:ext cx="4659696" cy="0"/>
            </a:xfrm>
            <a:prstGeom prst="line">
              <a:avLst/>
            </a:prstGeom>
            <a:grpFill/>
            <a:ln w="19050">
              <a:solidFill>
                <a:srgbClr val="492D65"/>
              </a:solidFill>
            </a:ln>
          </p:spPr>
          <p:style>
            <a:lnRef idx="1">
              <a:schemeClr val="accent1"/>
            </a:lnRef>
            <a:fillRef idx="0">
              <a:schemeClr val="accent1"/>
            </a:fillRef>
            <a:effectRef idx="0">
              <a:schemeClr val="accent1"/>
            </a:effectRef>
            <a:fontRef idx="minor">
              <a:schemeClr val="tx1"/>
            </a:fontRef>
          </p:style>
        </p:cxnSp>
      </p:gr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656" y="5918365"/>
            <a:ext cx="2014729" cy="1512000"/>
          </a:xfrm>
          <a:prstGeom prst="rect">
            <a:avLst/>
          </a:prstGeom>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5771" y="8618698"/>
            <a:ext cx="2118104" cy="1588578"/>
          </a:xfrm>
          <a:prstGeom prst="rect">
            <a:avLst/>
          </a:prstGeom>
        </p:spPr>
      </p:pic>
    </p:spTree>
    <p:extLst>
      <p:ext uri="{BB962C8B-B14F-4D97-AF65-F5344CB8AC3E}">
        <p14:creationId xmlns:p14="http://schemas.microsoft.com/office/powerpoint/2010/main" val="430660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正方形/長方形 66"/>
          <p:cNvSpPr/>
          <p:nvPr/>
        </p:nvSpPr>
        <p:spPr>
          <a:xfrm>
            <a:off x="293133" y="1055148"/>
            <a:ext cx="6924874" cy="5438531"/>
          </a:xfrm>
          <a:prstGeom prst="rect">
            <a:avLst/>
          </a:prstGeom>
          <a:solidFill>
            <a:srgbClr val="CCCCFF"/>
          </a:solidFill>
          <a:ln w="28575">
            <a:solidFill>
              <a:srgbClr val="492D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p:cNvSpPr/>
          <p:nvPr/>
        </p:nvSpPr>
        <p:spPr>
          <a:xfrm>
            <a:off x="301189" y="1049334"/>
            <a:ext cx="6925374" cy="360000"/>
          </a:xfrm>
          <a:prstGeom prst="rect">
            <a:avLst/>
          </a:prstGeom>
          <a:solidFill>
            <a:srgbClr val="492D65"/>
          </a:solidFill>
          <a:ln>
            <a:solidFill>
              <a:srgbClr val="492D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BIZ UDゴシック" panose="020B0400000000000000" pitchFamily="49" charset="-128"/>
                <a:ea typeface="BIZ UDゴシック" panose="020B0400000000000000" pitchFamily="49" charset="-128"/>
              </a:rPr>
              <a:t>禅文化歴史博物館</a:t>
            </a:r>
          </a:p>
        </p:txBody>
      </p:sp>
      <p:sp>
        <p:nvSpPr>
          <p:cNvPr id="83" name="テキスト ボックス 82"/>
          <p:cNvSpPr txBox="1"/>
          <p:nvPr/>
        </p:nvSpPr>
        <p:spPr>
          <a:xfrm>
            <a:off x="378270" y="1429039"/>
            <a:ext cx="6737625" cy="3375283"/>
          </a:xfrm>
          <a:prstGeom prst="rect">
            <a:avLst/>
          </a:prstGeom>
          <a:noFill/>
        </p:spPr>
        <p:txBody>
          <a:bodyPr wrap="square" rtlCol="0">
            <a:spAutoFit/>
          </a:bodyPr>
          <a:lstStyle/>
          <a:p>
            <a:pPr>
              <a:lnSpc>
                <a:spcPts val="1600"/>
              </a:lnSpc>
            </a:pPr>
            <a:r>
              <a:rPr lang="ja-JP" altLang="en-US" sz="1200" dirty="0">
                <a:latin typeface="BIZ UDゴシック" panose="020B0400000000000000" pitchFamily="49" charset="-128"/>
                <a:ea typeface="BIZ UDゴシック" panose="020B0400000000000000" pitchFamily="49" charset="-128"/>
              </a:rPr>
              <a:t>　禅文化歴史博物館の建物が令和</a:t>
            </a:r>
            <a:r>
              <a:rPr lang="en-US" altLang="ja-JP" sz="1200" dirty="0">
                <a:latin typeface="BIZ UDゴシック" panose="020B0400000000000000" pitchFamily="49" charset="-128"/>
                <a:ea typeface="BIZ UDゴシック" panose="020B0400000000000000" pitchFamily="49" charset="-128"/>
              </a:rPr>
              <a:t>7</a:t>
            </a:r>
            <a:r>
              <a:rPr lang="ja-JP" altLang="en-US" sz="1200" dirty="0">
                <a:latin typeface="BIZ UDゴシック" panose="020B0400000000000000" pitchFamily="49" charset="-128"/>
                <a:ea typeface="BIZ UDゴシック" panose="020B0400000000000000" pitchFamily="49" charset="-128"/>
              </a:rPr>
              <a:t>年</a:t>
            </a:r>
            <a:r>
              <a:rPr lang="en-US" altLang="ja-JP" sz="1200" dirty="0">
                <a:latin typeface="BIZ UDゴシック" panose="020B0400000000000000" pitchFamily="49" charset="-128"/>
                <a:ea typeface="BIZ UDゴシック" panose="020B0400000000000000" pitchFamily="49" charset="-128"/>
              </a:rPr>
              <a:t>8</a:t>
            </a:r>
            <a:r>
              <a:rPr lang="ja-JP" altLang="en-US" sz="1200" dirty="0">
                <a:latin typeface="BIZ UDゴシック" panose="020B0400000000000000" pitchFamily="49" charset="-128"/>
                <a:ea typeface="BIZ UDゴシック" panose="020B0400000000000000" pitchFamily="49" charset="-128"/>
              </a:rPr>
              <a:t>月</a:t>
            </a:r>
            <a:r>
              <a:rPr lang="en-US" altLang="ja-JP" sz="1200" dirty="0">
                <a:latin typeface="BIZ UDゴシック" panose="020B0400000000000000" pitchFamily="49" charset="-128"/>
                <a:ea typeface="BIZ UDゴシック" panose="020B0400000000000000" pitchFamily="49" charset="-128"/>
              </a:rPr>
              <a:t>6</a:t>
            </a:r>
            <a:r>
              <a:rPr lang="ja-JP" altLang="en-US" sz="1200" dirty="0">
                <a:latin typeface="BIZ UDゴシック" panose="020B0400000000000000" pitchFamily="49" charset="-128"/>
                <a:ea typeface="BIZ UDゴシック" panose="020B0400000000000000" pitchFamily="49" charset="-128"/>
              </a:rPr>
              <a:t>日付で国の登録有形文化財（建造物）に登録されました。なお、世田谷区内において文化財登録原簿に登録されている建造物は、今回の登録により</a:t>
            </a:r>
            <a:r>
              <a:rPr lang="en-US" altLang="ja-JP" sz="1200" dirty="0">
                <a:latin typeface="BIZ UDゴシック" panose="020B0400000000000000" pitchFamily="49" charset="-128"/>
                <a:ea typeface="BIZ UDゴシック" panose="020B0400000000000000" pitchFamily="49" charset="-128"/>
              </a:rPr>
              <a:t>28</a:t>
            </a:r>
            <a:r>
              <a:rPr lang="ja-JP" altLang="en-US" sz="1200" dirty="0">
                <a:latin typeface="BIZ UDゴシック" panose="020B0400000000000000" pitchFamily="49" charset="-128"/>
                <a:ea typeface="BIZ UDゴシック" panose="020B0400000000000000" pitchFamily="49" charset="-128"/>
              </a:rPr>
              <a:t>件となります。</a:t>
            </a:r>
          </a:p>
          <a:p>
            <a:pPr>
              <a:lnSpc>
                <a:spcPts val="1600"/>
              </a:lnSpc>
            </a:pPr>
            <a:r>
              <a:rPr lang="ja-JP" altLang="en-US" sz="1200" dirty="0">
                <a:latin typeface="BIZ UDゴシック" panose="020B0400000000000000" pitchFamily="49" charset="-128"/>
                <a:ea typeface="BIZ UDゴシック" panose="020B0400000000000000" pitchFamily="49" charset="-128"/>
              </a:rPr>
              <a:t>　この建物は、ライト風建築の第一人者である菅原榮蔵の設計により、関東大震災後の復興建築として建設されました。昭和</a:t>
            </a:r>
            <a:r>
              <a:rPr lang="en-US" altLang="ja-JP" sz="1200" dirty="0">
                <a:latin typeface="BIZ UDゴシック" panose="020B0400000000000000" pitchFamily="49" charset="-128"/>
                <a:ea typeface="BIZ UDゴシック" panose="020B0400000000000000" pitchFamily="49" charset="-128"/>
              </a:rPr>
              <a:t>3</a:t>
            </a:r>
            <a:r>
              <a:rPr lang="ja-JP" altLang="en-US" sz="1200" dirty="0">
                <a:latin typeface="BIZ UDゴシック" panose="020B0400000000000000" pitchFamily="49" charset="-128"/>
                <a:ea typeface="BIZ UDゴシック" panose="020B0400000000000000" pitchFamily="49" charset="-128"/>
              </a:rPr>
              <a:t>（</a:t>
            </a:r>
            <a:r>
              <a:rPr lang="en-US" altLang="ja-JP" sz="1200" dirty="0">
                <a:latin typeface="BIZ UDゴシック" panose="020B0400000000000000" pitchFamily="49" charset="-128"/>
                <a:ea typeface="BIZ UDゴシック" panose="020B0400000000000000" pitchFamily="49" charset="-128"/>
              </a:rPr>
              <a:t>1928</a:t>
            </a:r>
            <a:r>
              <a:rPr lang="ja-JP" altLang="en-US" sz="1200" dirty="0">
                <a:latin typeface="BIZ UDゴシック" panose="020B0400000000000000" pitchFamily="49" charset="-128"/>
                <a:ea typeface="BIZ UDゴシック" panose="020B0400000000000000" pitchFamily="49" charset="-128"/>
              </a:rPr>
              <a:t>）年に二代目図書館として開館し、平成</a:t>
            </a:r>
            <a:r>
              <a:rPr lang="en-US" altLang="ja-JP" sz="1200" dirty="0">
                <a:latin typeface="BIZ UDゴシック" panose="020B0400000000000000" pitchFamily="49" charset="-128"/>
                <a:ea typeface="BIZ UDゴシック" panose="020B0400000000000000" pitchFamily="49" charset="-128"/>
              </a:rPr>
              <a:t>14</a:t>
            </a:r>
            <a:r>
              <a:rPr lang="ja-JP" altLang="en-US" sz="1200" dirty="0">
                <a:latin typeface="BIZ UDゴシック" panose="020B0400000000000000" pitchFamily="49" charset="-128"/>
                <a:ea typeface="BIZ UDゴシック" panose="020B0400000000000000" pitchFamily="49" charset="-128"/>
              </a:rPr>
              <a:t>（</a:t>
            </a:r>
            <a:r>
              <a:rPr lang="en-US" altLang="ja-JP" sz="1200" dirty="0">
                <a:latin typeface="BIZ UDゴシック" panose="020B0400000000000000" pitchFamily="49" charset="-128"/>
                <a:ea typeface="BIZ UDゴシック" panose="020B0400000000000000" pitchFamily="49" charset="-128"/>
              </a:rPr>
              <a:t>2002</a:t>
            </a:r>
            <a:r>
              <a:rPr lang="ja-JP" altLang="en-US" sz="1200" dirty="0">
                <a:latin typeface="BIZ UDゴシック" panose="020B0400000000000000" pitchFamily="49" charset="-128"/>
                <a:ea typeface="BIZ UDゴシック" panose="020B0400000000000000" pitchFamily="49" charset="-128"/>
              </a:rPr>
              <a:t>）年からは禅文化歴史博物館として一般公開されています。開館当時の什器類が今もそのまま使用されており、震災復興後の図書館としては大変希少な現存事例です。</a:t>
            </a:r>
          </a:p>
          <a:p>
            <a:pPr>
              <a:lnSpc>
                <a:spcPts val="1600"/>
              </a:lnSpc>
            </a:pPr>
            <a:r>
              <a:rPr lang="ja-JP" altLang="en-US" sz="1200" dirty="0">
                <a:latin typeface="BIZ UDゴシック" panose="020B0400000000000000" pitchFamily="49" charset="-128"/>
                <a:ea typeface="BIZ UDゴシック" panose="020B0400000000000000" pitchFamily="49" charset="-128"/>
              </a:rPr>
              <a:t>玄関のクリンカータイル、屋内のテラコッタ装飾、屋外のスクラッチタイルなどの旧帝国ホテルに近い意匠を用いている一方で、中央吹き抜けの大閲覧室の構造や天井のステンドグラスなど建築家の独創性を感じさせるつくりになっています。</a:t>
            </a:r>
          </a:p>
          <a:p>
            <a:pPr>
              <a:lnSpc>
                <a:spcPts val="1600"/>
              </a:lnSpc>
            </a:pPr>
            <a:r>
              <a:rPr lang="ja-JP" altLang="en-US" sz="1200" dirty="0">
                <a:latin typeface="BIZ UDゴシック" panose="020B0400000000000000" pitchFamily="49" charset="-128"/>
                <a:ea typeface="BIZ UDゴシック" panose="020B0400000000000000" pitchFamily="49" charset="-128"/>
              </a:rPr>
              <a:t>　　登録名称：駒澤大学旧図書館（禅文化歴史博物館・耕雲館）</a:t>
            </a:r>
          </a:p>
          <a:p>
            <a:pPr>
              <a:lnSpc>
                <a:spcPts val="1600"/>
              </a:lnSpc>
            </a:pPr>
            <a:r>
              <a:rPr lang="ja-JP" altLang="en-US" sz="1200" dirty="0">
                <a:latin typeface="BIZ UDゴシック" panose="020B0400000000000000" pitchFamily="49" charset="-128"/>
                <a:ea typeface="BIZ UDゴシック" panose="020B0400000000000000" pitchFamily="49" charset="-128"/>
              </a:rPr>
              <a:t>　　構　　造：鉄骨鉄筋コンクリート造一部鉄骨造 地下</a:t>
            </a:r>
            <a:r>
              <a:rPr lang="en-US" altLang="ja-JP" sz="1200" dirty="0">
                <a:latin typeface="BIZ UDゴシック" panose="020B0400000000000000" pitchFamily="49" charset="-128"/>
                <a:ea typeface="BIZ UDゴシック" panose="020B0400000000000000" pitchFamily="49" charset="-128"/>
              </a:rPr>
              <a:t>1</a:t>
            </a:r>
            <a:r>
              <a:rPr lang="ja-JP" altLang="en-US" sz="1200" dirty="0">
                <a:latin typeface="BIZ UDゴシック" panose="020B0400000000000000" pitchFamily="49" charset="-128"/>
                <a:ea typeface="BIZ UDゴシック" panose="020B0400000000000000" pitchFamily="49" charset="-128"/>
              </a:rPr>
              <a:t>階地上</a:t>
            </a:r>
            <a:r>
              <a:rPr lang="en-US" altLang="ja-JP" sz="1200" dirty="0">
                <a:latin typeface="BIZ UDゴシック" panose="020B0400000000000000" pitchFamily="49" charset="-128"/>
                <a:ea typeface="BIZ UDゴシック" panose="020B0400000000000000" pitchFamily="49" charset="-128"/>
              </a:rPr>
              <a:t>2</a:t>
            </a:r>
            <a:r>
              <a:rPr lang="ja-JP" altLang="en-US" sz="1200" dirty="0">
                <a:latin typeface="BIZ UDゴシック" panose="020B0400000000000000" pitchFamily="49" charset="-128"/>
                <a:ea typeface="BIZ UDゴシック" panose="020B0400000000000000" pitchFamily="49" charset="-128"/>
              </a:rPr>
              <a:t>階 </a:t>
            </a:r>
            <a:r>
              <a:rPr lang="en-US" altLang="ja-JP" sz="1200" dirty="0">
                <a:latin typeface="BIZ UDゴシック" panose="020B0400000000000000" pitchFamily="49" charset="-128"/>
                <a:ea typeface="BIZ UDゴシック" panose="020B0400000000000000" pitchFamily="49" charset="-128"/>
              </a:rPr>
              <a:t>544㎡</a:t>
            </a:r>
          </a:p>
          <a:p>
            <a:pPr>
              <a:lnSpc>
                <a:spcPts val="1600"/>
              </a:lnSpc>
            </a:pPr>
            <a:r>
              <a:rPr lang="ja-JP" altLang="en-US" sz="1200" dirty="0">
                <a:latin typeface="BIZ UDゴシック" panose="020B0400000000000000" pitchFamily="49" charset="-128"/>
                <a:ea typeface="BIZ UDゴシック" panose="020B0400000000000000" pitchFamily="49" charset="-128"/>
              </a:rPr>
              <a:t>　　設　　計：菅原榮蔵</a:t>
            </a:r>
          </a:p>
          <a:p>
            <a:pPr>
              <a:lnSpc>
                <a:spcPts val="1600"/>
              </a:lnSpc>
            </a:pPr>
            <a:r>
              <a:rPr lang="ja-JP" altLang="en-US" sz="1200" dirty="0">
                <a:latin typeface="BIZ UDゴシック" panose="020B0400000000000000" pitchFamily="49" charset="-128"/>
                <a:ea typeface="BIZ UDゴシック" panose="020B0400000000000000" pitchFamily="49" charset="-128"/>
              </a:rPr>
              <a:t>　当館は、平成</a:t>
            </a:r>
            <a:r>
              <a:rPr lang="en-US" altLang="ja-JP" sz="1200" dirty="0">
                <a:latin typeface="BIZ UDゴシック" panose="020B0400000000000000" pitchFamily="49" charset="-128"/>
                <a:ea typeface="BIZ UDゴシック" panose="020B0400000000000000" pitchFamily="49" charset="-128"/>
              </a:rPr>
              <a:t>14</a:t>
            </a:r>
            <a:r>
              <a:rPr lang="ja-JP" altLang="en-US" sz="1200" dirty="0">
                <a:latin typeface="BIZ UDゴシック" panose="020B0400000000000000" pitchFamily="49" charset="-128"/>
                <a:ea typeface="BIZ UDゴシック" panose="020B0400000000000000" pitchFamily="49" charset="-128"/>
              </a:rPr>
              <a:t>年に開館した禅の文化と歴史を紹介する博物館です。</a:t>
            </a:r>
            <a:r>
              <a:rPr lang="en-US" altLang="ja-JP" sz="1200" dirty="0">
                <a:latin typeface="BIZ UDゴシック" panose="020B0400000000000000" pitchFamily="49" charset="-128"/>
                <a:ea typeface="BIZ UDゴシック" panose="020B0400000000000000" pitchFamily="49" charset="-128"/>
              </a:rPr>
              <a:t>1</a:t>
            </a:r>
            <a:r>
              <a:rPr lang="ja-JP" altLang="en-US" sz="1200" dirty="0">
                <a:latin typeface="BIZ UDゴシック" panose="020B0400000000000000" pitchFamily="49" charset="-128"/>
                <a:ea typeface="BIZ UDゴシック" panose="020B0400000000000000" pitchFamily="49" charset="-128"/>
              </a:rPr>
              <a:t>階常設展示室では、禅僧の墨蹟や絵画、美術工芸品などの仏教美術を展示。</a:t>
            </a:r>
            <a:r>
              <a:rPr lang="en-US" altLang="ja-JP" sz="1200" dirty="0">
                <a:latin typeface="BIZ UDゴシック" panose="020B0400000000000000" pitchFamily="49" charset="-128"/>
                <a:ea typeface="BIZ UDゴシック" panose="020B0400000000000000" pitchFamily="49" charset="-128"/>
              </a:rPr>
              <a:t>2</a:t>
            </a:r>
            <a:r>
              <a:rPr lang="ja-JP" altLang="en-US" sz="1200" dirty="0">
                <a:latin typeface="BIZ UDゴシック" panose="020B0400000000000000" pitchFamily="49" charset="-128"/>
                <a:ea typeface="BIZ UDゴシック" panose="020B0400000000000000" pitchFamily="49" charset="-128"/>
              </a:rPr>
              <a:t>階展示室では、時期により様々な企画展、大学史特集展を開催しています。また、ミュージアムグッズもご用意しております。</a:t>
            </a:r>
          </a:p>
        </p:txBody>
      </p:sp>
      <p:sp>
        <p:nvSpPr>
          <p:cNvPr id="86" name="テキスト ボックス 85">
            <a:extLst>
              <a:ext uri="{FF2B5EF4-FFF2-40B4-BE49-F238E27FC236}">
                <a16:creationId xmlns:a16="http://schemas.microsoft.com/office/drawing/2014/main" id="{5B8770F0-2227-C1C0-869F-D2EAF184570C}"/>
              </a:ext>
            </a:extLst>
          </p:cNvPr>
          <p:cNvSpPr txBox="1"/>
          <p:nvPr/>
        </p:nvSpPr>
        <p:spPr>
          <a:xfrm>
            <a:off x="113268" y="10055730"/>
            <a:ext cx="1826766" cy="415498"/>
          </a:xfrm>
          <a:prstGeom prst="rect">
            <a:avLst/>
          </a:prstGeom>
          <a:noFill/>
        </p:spPr>
        <p:txBody>
          <a:bodyPr wrap="square" rtlCol="0">
            <a:spAutoFit/>
          </a:bodyPr>
          <a:lstStyle/>
          <a:p>
            <a:pPr algn="r"/>
            <a:r>
              <a:rPr lang="ja-JP" altLang="en-US" sz="1050" dirty="0">
                <a:latin typeface="BIZ UDゴシック" panose="020B0400000000000000" pitchFamily="49" charset="-128"/>
                <a:ea typeface="BIZ UDゴシック" panose="020B0400000000000000" pitchFamily="49" charset="-128"/>
              </a:rPr>
              <a:t>そのほか駒澤大学の情報を</a:t>
            </a:r>
            <a:endParaRPr lang="en-US" altLang="ja-JP" sz="1050" dirty="0">
              <a:latin typeface="BIZ UDゴシック" panose="020B0400000000000000" pitchFamily="49" charset="-128"/>
              <a:ea typeface="BIZ UDゴシック" panose="020B0400000000000000" pitchFamily="49" charset="-128"/>
            </a:endParaRPr>
          </a:p>
          <a:p>
            <a:pPr algn="r"/>
            <a:r>
              <a:rPr lang="ja-JP" altLang="en-US" sz="1050" dirty="0">
                <a:latin typeface="BIZ UDゴシック" panose="020B0400000000000000" pitchFamily="49" charset="-128"/>
                <a:ea typeface="BIZ UDゴシック" panose="020B0400000000000000" pitchFamily="49" charset="-128"/>
              </a:rPr>
              <a:t>Ｗｅｂで発信中！</a:t>
            </a:r>
            <a:endParaRPr lang="en-US" altLang="ja-JP" sz="1050" dirty="0">
              <a:latin typeface="BIZ UDゴシック" panose="020B0400000000000000" pitchFamily="49" charset="-128"/>
              <a:ea typeface="BIZ UDゴシック" panose="020B0400000000000000" pitchFamily="49" charset="-128"/>
            </a:endParaRPr>
          </a:p>
        </p:txBody>
      </p:sp>
      <p:sp>
        <p:nvSpPr>
          <p:cNvPr id="37" name="テキスト ボックス 36">
            <a:extLst>
              <a:ext uri="{FF2B5EF4-FFF2-40B4-BE49-F238E27FC236}">
                <a16:creationId xmlns:a16="http://schemas.microsoft.com/office/drawing/2014/main" id="{5B8770F0-2227-C1C0-869F-D2EAF184570C}"/>
              </a:ext>
            </a:extLst>
          </p:cNvPr>
          <p:cNvSpPr txBox="1"/>
          <p:nvPr/>
        </p:nvSpPr>
        <p:spPr>
          <a:xfrm>
            <a:off x="2023944" y="10105624"/>
            <a:ext cx="1582188" cy="369332"/>
          </a:xfrm>
          <a:prstGeom prst="rect">
            <a:avLst/>
          </a:prstGeom>
          <a:noFill/>
        </p:spPr>
        <p:txBody>
          <a:bodyPr wrap="square" rtlCol="0">
            <a:spAutoFit/>
          </a:bodyPr>
          <a:lstStyle/>
          <a:p>
            <a:r>
              <a:rPr lang="ja-JP" altLang="en-US" sz="1050" dirty="0">
                <a:latin typeface="BIZ UDゴシック" panose="020B0400000000000000" pitchFamily="49" charset="-128"/>
                <a:ea typeface="BIZ UDゴシック" panose="020B0400000000000000" pitchFamily="49" charset="-128"/>
              </a:rPr>
              <a:t>駒澤大学ホームページ</a:t>
            </a:r>
            <a:endParaRPr lang="en-US" altLang="ja-JP" sz="1050" dirty="0">
              <a:latin typeface="BIZ UDゴシック" panose="020B0400000000000000" pitchFamily="49" charset="-128"/>
              <a:ea typeface="BIZ UDゴシック" panose="020B0400000000000000" pitchFamily="49" charset="-128"/>
            </a:endParaRPr>
          </a:p>
          <a:p>
            <a:r>
              <a:rPr lang="en-US" altLang="ja-JP" sz="700" dirty="0">
                <a:latin typeface="Tahoma" panose="020B0604030504040204" pitchFamily="34" charset="0"/>
                <a:ea typeface="Tahoma" panose="020B0604030504040204" pitchFamily="34" charset="0"/>
                <a:cs typeface="Tahoma" panose="020B0604030504040204" pitchFamily="34" charset="0"/>
                <a:hlinkClick r:id="rId2"/>
              </a:rPr>
              <a:t>https://www.komazawa-u.ac.jp</a:t>
            </a:r>
            <a:endParaRPr lang="en-US" altLang="ja-JP" sz="700" dirty="0">
              <a:latin typeface="Tahoma" panose="020B0604030504040204" pitchFamily="34" charset="0"/>
              <a:ea typeface="Tahoma" panose="020B0604030504040204" pitchFamily="34" charset="0"/>
              <a:cs typeface="Tahoma" panose="020B0604030504040204" pitchFamily="34" charset="0"/>
            </a:endParaRPr>
          </a:p>
        </p:txBody>
      </p:sp>
      <p:sp>
        <p:nvSpPr>
          <p:cNvPr id="38" name="テキスト ボックス 37">
            <a:extLst>
              <a:ext uri="{FF2B5EF4-FFF2-40B4-BE49-F238E27FC236}">
                <a16:creationId xmlns:a16="http://schemas.microsoft.com/office/drawing/2014/main" id="{5B8770F0-2227-C1C0-869F-D2EAF184570C}"/>
              </a:ext>
            </a:extLst>
          </p:cNvPr>
          <p:cNvSpPr txBox="1"/>
          <p:nvPr/>
        </p:nvSpPr>
        <p:spPr>
          <a:xfrm>
            <a:off x="3606489" y="10064239"/>
            <a:ext cx="2302349" cy="469359"/>
          </a:xfrm>
          <a:prstGeom prst="rect">
            <a:avLst/>
          </a:prstGeom>
          <a:noFill/>
          <a:ln w="19050">
            <a:noFill/>
          </a:ln>
        </p:spPr>
        <p:txBody>
          <a:bodyPr wrap="square" rtlCol="0">
            <a:spAutoFit/>
          </a:bodyPr>
          <a:lstStyle/>
          <a:p>
            <a:r>
              <a:rPr lang="ja-JP" altLang="en-US" sz="700" dirty="0">
                <a:latin typeface="BIZ UDゴシック" panose="020B0400000000000000" pitchFamily="49" charset="-128"/>
                <a:ea typeface="BIZ UDゴシック" panose="020B0400000000000000" pitchFamily="49" charset="-128"/>
              </a:rPr>
              <a:t>駒澤大学を</a:t>
            </a:r>
            <a:r>
              <a:rPr lang="ja-JP" altLang="en-US" sz="700" dirty="0" err="1">
                <a:latin typeface="BIZ UDゴシック" panose="020B0400000000000000" pitchFamily="49" charset="-128"/>
                <a:ea typeface="BIZ UDゴシック" panose="020B0400000000000000" pitchFamily="49" charset="-128"/>
              </a:rPr>
              <a:t>楽しも</a:t>
            </a:r>
            <a:r>
              <a:rPr lang="ja-JP" altLang="en-US" sz="700" dirty="0">
                <a:latin typeface="BIZ UDゴシック" panose="020B0400000000000000" pitchFamily="49" charset="-128"/>
                <a:ea typeface="BIZ UDゴシック" panose="020B0400000000000000" pitchFamily="49" charset="-128"/>
              </a:rPr>
              <a:t>うをコンセプトとする</a:t>
            </a:r>
            <a:r>
              <a:rPr lang="en-US" altLang="ja-JP" sz="700" dirty="0">
                <a:latin typeface="BIZ UDゴシック" panose="020B0400000000000000" pitchFamily="49" charset="-128"/>
                <a:ea typeface="BIZ UDゴシック" panose="020B0400000000000000" pitchFamily="49" charset="-128"/>
              </a:rPr>
              <a:t>Web</a:t>
            </a:r>
            <a:r>
              <a:rPr lang="ja-JP" altLang="en-US" sz="700" dirty="0">
                <a:latin typeface="BIZ UDゴシック" panose="020B0400000000000000" pitchFamily="49" charset="-128"/>
                <a:ea typeface="BIZ UDゴシック" panose="020B0400000000000000" pitchFamily="49" charset="-128"/>
              </a:rPr>
              <a:t>サイト</a:t>
            </a:r>
            <a:endParaRPr lang="en-US" altLang="ja-JP" sz="700" dirty="0">
              <a:latin typeface="BIZ UDゴシック" panose="020B0400000000000000" pitchFamily="49" charset="-128"/>
              <a:ea typeface="BIZ UDゴシック" panose="020B0400000000000000" pitchFamily="49" charset="-128"/>
            </a:endParaRPr>
          </a:p>
          <a:p>
            <a:r>
              <a:rPr lang="ja-JP" altLang="en-US" sz="1050" dirty="0">
                <a:latin typeface="BIZ UDゴシック" panose="020B0400000000000000" pitchFamily="49" charset="-128"/>
                <a:ea typeface="BIZ UDゴシック" panose="020B0400000000000000" pitchFamily="49" charset="-128"/>
              </a:rPr>
              <a:t>駒大ＰＬＵＳ</a:t>
            </a:r>
            <a:endParaRPr lang="en-US" altLang="ja-JP" sz="1050" dirty="0">
              <a:latin typeface="BIZ UDゴシック" panose="020B0400000000000000" pitchFamily="49" charset="-128"/>
              <a:ea typeface="BIZ UDゴシック" panose="020B0400000000000000" pitchFamily="49" charset="-128"/>
            </a:endParaRPr>
          </a:p>
          <a:p>
            <a:r>
              <a:rPr lang="en-US" altLang="ja-JP" sz="700" dirty="0">
                <a:latin typeface="Tahoma" panose="020B0604030504040204" pitchFamily="34" charset="0"/>
                <a:ea typeface="Tahoma" panose="020B0604030504040204" pitchFamily="34" charset="0"/>
                <a:cs typeface="Tahoma" panose="020B0604030504040204" pitchFamily="34" charset="0"/>
                <a:hlinkClick r:id="rId3"/>
              </a:rPr>
              <a:t>https://www.komazawa-u.ac.jp/plus</a:t>
            </a:r>
            <a:endParaRPr lang="en-US" altLang="ja-JP" sz="700" dirty="0">
              <a:latin typeface="Tahoma" panose="020B0604030504040204" pitchFamily="34" charset="0"/>
              <a:ea typeface="Tahoma" panose="020B0604030504040204" pitchFamily="34" charset="0"/>
              <a:cs typeface="Tahoma" panose="020B0604030504040204" pitchFamily="34" charset="0"/>
            </a:endParaRPr>
          </a:p>
        </p:txBody>
      </p:sp>
      <p:sp>
        <p:nvSpPr>
          <p:cNvPr id="39" name="テキスト ボックス 38">
            <a:extLst>
              <a:ext uri="{FF2B5EF4-FFF2-40B4-BE49-F238E27FC236}">
                <a16:creationId xmlns:a16="http://schemas.microsoft.com/office/drawing/2014/main" id="{5B8770F0-2227-C1C0-869F-D2EAF184570C}"/>
              </a:ext>
            </a:extLst>
          </p:cNvPr>
          <p:cNvSpPr txBox="1"/>
          <p:nvPr/>
        </p:nvSpPr>
        <p:spPr>
          <a:xfrm>
            <a:off x="5776784" y="10060256"/>
            <a:ext cx="1915561" cy="484748"/>
          </a:xfrm>
          <a:prstGeom prst="rect">
            <a:avLst/>
          </a:prstGeom>
          <a:noFill/>
          <a:ln w="28575">
            <a:noFill/>
          </a:ln>
        </p:spPr>
        <p:txBody>
          <a:bodyPr wrap="square" rtlCol="0">
            <a:spAutoFit/>
          </a:bodyPr>
          <a:lstStyle/>
          <a:p>
            <a:r>
              <a:rPr lang="ja-JP" altLang="en-US" sz="700" dirty="0">
                <a:latin typeface="BIZ UDゴシック" panose="020B0400000000000000" pitchFamily="49" charset="-128"/>
                <a:ea typeface="BIZ UDゴシック" panose="020B0400000000000000" pitchFamily="49" charset="-128"/>
              </a:rPr>
              <a:t>受験生サイト</a:t>
            </a:r>
            <a:endParaRPr lang="en-US" altLang="ja-JP" sz="700" dirty="0">
              <a:latin typeface="BIZ UDゴシック" panose="020B0400000000000000" pitchFamily="49" charset="-128"/>
              <a:ea typeface="BIZ UDゴシック" panose="020B0400000000000000" pitchFamily="49" charset="-128"/>
            </a:endParaRPr>
          </a:p>
          <a:p>
            <a:r>
              <a:rPr lang="ja-JP" altLang="en-US" sz="1050" dirty="0">
                <a:latin typeface="BIZ UDゴシック" panose="020B0400000000000000" pitchFamily="49" charset="-128"/>
                <a:ea typeface="BIZ UDゴシック" panose="020B0400000000000000" pitchFamily="49" charset="-128"/>
              </a:rPr>
              <a:t>ｔｈｉｎｋ！</a:t>
            </a:r>
            <a:endParaRPr lang="en-US" altLang="ja-JP" sz="1050" dirty="0">
              <a:latin typeface="BIZ UDゴシック" panose="020B0400000000000000" pitchFamily="49" charset="-128"/>
              <a:ea typeface="BIZ UDゴシック" panose="020B0400000000000000" pitchFamily="49" charset="-128"/>
            </a:endParaRPr>
          </a:p>
          <a:p>
            <a:r>
              <a:rPr lang="en-US" altLang="ja-JP" sz="700" dirty="0">
                <a:latin typeface="Tahoma" panose="020B0604030504040204" pitchFamily="34" charset="0"/>
                <a:ea typeface="Tahoma" panose="020B0604030504040204" pitchFamily="34" charset="0"/>
                <a:cs typeface="Tahoma" panose="020B0604030504040204" pitchFamily="34" charset="0"/>
                <a:hlinkClick r:id="rId4"/>
              </a:rPr>
              <a:t>https://think.komazawa-u.ac.jp/</a:t>
            </a:r>
            <a:endParaRPr lang="en-US" altLang="ja-JP" sz="700" dirty="0">
              <a:latin typeface="Tahoma" panose="020B0604030504040204" pitchFamily="34" charset="0"/>
              <a:ea typeface="Tahoma" panose="020B0604030504040204" pitchFamily="34" charset="0"/>
              <a:cs typeface="Tahoma" panose="020B0604030504040204" pitchFamily="34" charset="0"/>
            </a:endParaRPr>
          </a:p>
        </p:txBody>
      </p:sp>
      <p:sp>
        <p:nvSpPr>
          <p:cNvPr id="3" name="正方形/長方形 2"/>
          <p:cNvSpPr/>
          <p:nvPr/>
        </p:nvSpPr>
        <p:spPr>
          <a:xfrm>
            <a:off x="2023944" y="10068087"/>
            <a:ext cx="48144" cy="436992"/>
          </a:xfrm>
          <a:prstGeom prst="rect">
            <a:avLst/>
          </a:prstGeom>
          <a:solidFill>
            <a:srgbClr val="492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p:cNvSpPr/>
          <p:nvPr/>
        </p:nvSpPr>
        <p:spPr>
          <a:xfrm>
            <a:off x="3589312" y="10068087"/>
            <a:ext cx="48144" cy="436992"/>
          </a:xfrm>
          <a:prstGeom prst="rect">
            <a:avLst/>
          </a:prstGeom>
          <a:solidFill>
            <a:srgbClr val="278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a:off x="5776784" y="10068087"/>
            <a:ext cx="48144" cy="436992"/>
          </a:xfrm>
          <a:prstGeom prst="rect">
            <a:avLst/>
          </a:prstGeom>
          <a:solidFill>
            <a:srgbClr val="FFA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1" name="Group 4"/>
          <p:cNvGrpSpPr>
            <a:grpSpLocks noChangeAspect="1"/>
          </p:cNvGrpSpPr>
          <p:nvPr/>
        </p:nvGrpSpPr>
        <p:grpSpPr bwMode="auto">
          <a:xfrm>
            <a:off x="242769" y="306710"/>
            <a:ext cx="6959600" cy="92075"/>
            <a:chOff x="199" y="5275"/>
            <a:chExt cx="4384" cy="58"/>
          </a:xfrm>
        </p:grpSpPr>
        <p:sp>
          <p:nvSpPr>
            <p:cNvPr id="102" name="Freeform 5"/>
            <p:cNvSpPr>
              <a:spLocks/>
            </p:cNvSpPr>
            <p:nvPr userDrawn="1"/>
          </p:nvSpPr>
          <p:spPr bwMode="auto">
            <a:xfrm>
              <a:off x="199"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3" name="Freeform 6"/>
            <p:cNvSpPr>
              <a:spLocks/>
            </p:cNvSpPr>
            <p:nvPr userDrawn="1"/>
          </p:nvSpPr>
          <p:spPr bwMode="auto">
            <a:xfrm>
              <a:off x="359"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4" name="Freeform 7"/>
            <p:cNvSpPr>
              <a:spLocks/>
            </p:cNvSpPr>
            <p:nvPr userDrawn="1"/>
          </p:nvSpPr>
          <p:spPr bwMode="auto">
            <a:xfrm>
              <a:off x="519"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5" name="Freeform 8"/>
            <p:cNvSpPr>
              <a:spLocks/>
            </p:cNvSpPr>
            <p:nvPr userDrawn="1"/>
          </p:nvSpPr>
          <p:spPr bwMode="auto">
            <a:xfrm>
              <a:off x="679" y="5275"/>
              <a:ext cx="58" cy="58"/>
            </a:xfrm>
            <a:custGeom>
              <a:avLst/>
              <a:gdLst>
                <a:gd name="T0" fmla="*/ 58 w 58"/>
                <a:gd name="T1" fmla="*/ 28 h 58"/>
                <a:gd name="T2" fmla="*/ 58 w 58"/>
                <a:gd name="T3" fmla="*/ 28 h 58"/>
                <a:gd name="T4" fmla="*/ 54 w 58"/>
                <a:gd name="T5" fmla="*/ 40 h 58"/>
                <a:gd name="T6" fmla="*/ 48 w 58"/>
                <a:gd name="T7" fmla="*/ 48 h 58"/>
                <a:gd name="T8" fmla="*/ 40 w 58"/>
                <a:gd name="T9" fmla="*/ 54 h 58"/>
                <a:gd name="T10" fmla="*/ 30 w 58"/>
                <a:gd name="T11" fmla="*/ 58 h 58"/>
                <a:gd name="T12" fmla="*/ 30 w 58"/>
                <a:gd name="T13" fmla="*/ 58 h 58"/>
                <a:gd name="T14" fmla="*/ 18 w 58"/>
                <a:gd name="T15" fmla="*/ 54 h 58"/>
                <a:gd name="T16" fmla="*/ 10 w 58"/>
                <a:gd name="T17" fmla="*/ 48 h 58"/>
                <a:gd name="T18" fmla="*/ 4 w 58"/>
                <a:gd name="T19" fmla="*/ 40 h 58"/>
                <a:gd name="T20" fmla="*/ 0 w 58"/>
                <a:gd name="T21" fmla="*/ 28 h 58"/>
                <a:gd name="T22" fmla="*/ 0 w 58"/>
                <a:gd name="T23" fmla="*/ 28 h 58"/>
                <a:gd name="T24" fmla="*/ 4 w 58"/>
                <a:gd name="T25" fmla="*/ 18 h 58"/>
                <a:gd name="T26" fmla="*/ 10 w 58"/>
                <a:gd name="T27" fmla="*/ 8 h 58"/>
                <a:gd name="T28" fmla="*/ 18 w 58"/>
                <a:gd name="T29" fmla="*/ 2 h 58"/>
                <a:gd name="T30" fmla="*/ 30 w 58"/>
                <a:gd name="T31" fmla="*/ 0 h 58"/>
                <a:gd name="T32" fmla="*/ 30 w 58"/>
                <a:gd name="T33" fmla="*/ 0 h 58"/>
                <a:gd name="T34" fmla="*/ 40 w 58"/>
                <a:gd name="T35" fmla="*/ 2 h 58"/>
                <a:gd name="T36" fmla="*/ 48 w 58"/>
                <a:gd name="T37" fmla="*/ 8 h 58"/>
                <a:gd name="T38" fmla="*/ 54 w 58"/>
                <a:gd name="T39" fmla="*/ 18 h 58"/>
                <a:gd name="T40" fmla="*/ 58 w 58"/>
                <a:gd name="T41" fmla="*/ 28 h 58"/>
                <a:gd name="T42" fmla="*/ 58 w 58"/>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58">
                  <a:moveTo>
                    <a:pt x="58" y="28"/>
                  </a:moveTo>
                  <a:lnTo>
                    <a:pt x="58" y="28"/>
                  </a:lnTo>
                  <a:lnTo>
                    <a:pt x="54" y="40"/>
                  </a:lnTo>
                  <a:lnTo>
                    <a:pt x="48" y="48"/>
                  </a:lnTo>
                  <a:lnTo>
                    <a:pt x="40" y="54"/>
                  </a:lnTo>
                  <a:lnTo>
                    <a:pt x="30" y="58"/>
                  </a:lnTo>
                  <a:lnTo>
                    <a:pt x="30" y="58"/>
                  </a:lnTo>
                  <a:lnTo>
                    <a:pt x="18" y="54"/>
                  </a:lnTo>
                  <a:lnTo>
                    <a:pt x="10" y="48"/>
                  </a:lnTo>
                  <a:lnTo>
                    <a:pt x="4" y="40"/>
                  </a:lnTo>
                  <a:lnTo>
                    <a:pt x="0" y="28"/>
                  </a:lnTo>
                  <a:lnTo>
                    <a:pt x="0" y="28"/>
                  </a:lnTo>
                  <a:lnTo>
                    <a:pt x="4" y="18"/>
                  </a:lnTo>
                  <a:lnTo>
                    <a:pt x="10" y="8"/>
                  </a:lnTo>
                  <a:lnTo>
                    <a:pt x="18" y="2"/>
                  </a:lnTo>
                  <a:lnTo>
                    <a:pt x="30" y="0"/>
                  </a:lnTo>
                  <a:lnTo>
                    <a:pt x="30" y="0"/>
                  </a:lnTo>
                  <a:lnTo>
                    <a:pt x="40" y="2"/>
                  </a:lnTo>
                  <a:lnTo>
                    <a:pt x="48" y="8"/>
                  </a:lnTo>
                  <a:lnTo>
                    <a:pt x="54" y="18"/>
                  </a:lnTo>
                  <a:lnTo>
                    <a:pt x="58" y="28"/>
                  </a:lnTo>
                  <a:lnTo>
                    <a:pt x="58"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6" name="Freeform 9"/>
            <p:cNvSpPr>
              <a:spLocks/>
            </p:cNvSpPr>
            <p:nvPr userDrawn="1"/>
          </p:nvSpPr>
          <p:spPr bwMode="auto">
            <a:xfrm>
              <a:off x="841"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7" name="Freeform 10"/>
            <p:cNvSpPr>
              <a:spLocks/>
            </p:cNvSpPr>
            <p:nvPr userDrawn="1"/>
          </p:nvSpPr>
          <p:spPr bwMode="auto">
            <a:xfrm>
              <a:off x="1001"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8" name="Freeform 11"/>
            <p:cNvSpPr>
              <a:spLocks/>
            </p:cNvSpPr>
            <p:nvPr userDrawn="1"/>
          </p:nvSpPr>
          <p:spPr bwMode="auto">
            <a:xfrm>
              <a:off x="1161"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9" name="Freeform 12"/>
            <p:cNvSpPr>
              <a:spLocks/>
            </p:cNvSpPr>
            <p:nvPr userDrawn="1"/>
          </p:nvSpPr>
          <p:spPr bwMode="auto">
            <a:xfrm>
              <a:off x="1321"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0" name="Freeform 13"/>
            <p:cNvSpPr>
              <a:spLocks/>
            </p:cNvSpPr>
            <p:nvPr userDrawn="1"/>
          </p:nvSpPr>
          <p:spPr bwMode="auto">
            <a:xfrm>
              <a:off x="1481"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1" name="Freeform 14"/>
            <p:cNvSpPr>
              <a:spLocks/>
            </p:cNvSpPr>
            <p:nvPr userDrawn="1"/>
          </p:nvSpPr>
          <p:spPr bwMode="auto">
            <a:xfrm>
              <a:off x="1641"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2" name="Freeform 15"/>
            <p:cNvSpPr>
              <a:spLocks/>
            </p:cNvSpPr>
            <p:nvPr userDrawn="1"/>
          </p:nvSpPr>
          <p:spPr bwMode="auto">
            <a:xfrm>
              <a:off x="1801" y="5275"/>
              <a:ext cx="58" cy="58"/>
            </a:xfrm>
            <a:custGeom>
              <a:avLst/>
              <a:gdLst>
                <a:gd name="T0" fmla="*/ 58 w 58"/>
                <a:gd name="T1" fmla="*/ 28 h 58"/>
                <a:gd name="T2" fmla="*/ 58 w 58"/>
                <a:gd name="T3" fmla="*/ 28 h 58"/>
                <a:gd name="T4" fmla="*/ 56 w 58"/>
                <a:gd name="T5" fmla="*/ 40 h 58"/>
                <a:gd name="T6" fmla="*/ 48 w 58"/>
                <a:gd name="T7" fmla="*/ 48 h 58"/>
                <a:gd name="T8" fmla="*/ 40 w 58"/>
                <a:gd name="T9" fmla="*/ 54 h 58"/>
                <a:gd name="T10" fmla="*/ 30 w 58"/>
                <a:gd name="T11" fmla="*/ 58 h 58"/>
                <a:gd name="T12" fmla="*/ 30 w 58"/>
                <a:gd name="T13" fmla="*/ 58 h 58"/>
                <a:gd name="T14" fmla="*/ 18 w 58"/>
                <a:gd name="T15" fmla="*/ 54 h 58"/>
                <a:gd name="T16" fmla="*/ 10 w 58"/>
                <a:gd name="T17" fmla="*/ 48 h 58"/>
                <a:gd name="T18" fmla="*/ 4 w 58"/>
                <a:gd name="T19" fmla="*/ 40 h 58"/>
                <a:gd name="T20" fmla="*/ 0 w 58"/>
                <a:gd name="T21" fmla="*/ 28 h 58"/>
                <a:gd name="T22" fmla="*/ 0 w 58"/>
                <a:gd name="T23" fmla="*/ 28 h 58"/>
                <a:gd name="T24" fmla="*/ 4 w 58"/>
                <a:gd name="T25" fmla="*/ 18 h 58"/>
                <a:gd name="T26" fmla="*/ 10 w 58"/>
                <a:gd name="T27" fmla="*/ 8 h 58"/>
                <a:gd name="T28" fmla="*/ 18 w 58"/>
                <a:gd name="T29" fmla="*/ 2 h 58"/>
                <a:gd name="T30" fmla="*/ 30 w 58"/>
                <a:gd name="T31" fmla="*/ 0 h 58"/>
                <a:gd name="T32" fmla="*/ 30 w 58"/>
                <a:gd name="T33" fmla="*/ 0 h 58"/>
                <a:gd name="T34" fmla="*/ 40 w 58"/>
                <a:gd name="T35" fmla="*/ 2 h 58"/>
                <a:gd name="T36" fmla="*/ 48 w 58"/>
                <a:gd name="T37" fmla="*/ 8 h 58"/>
                <a:gd name="T38" fmla="*/ 56 w 58"/>
                <a:gd name="T39" fmla="*/ 18 h 58"/>
                <a:gd name="T40" fmla="*/ 58 w 58"/>
                <a:gd name="T41" fmla="*/ 28 h 58"/>
                <a:gd name="T42" fmla="*/ 58 w 58"/>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58">
                  <a:moveTo>
                    <a:pt x="58" y="28"/>
                  </a:moveTo>
                  <a:lnTo>
                    <a:pt x="58" y="28"/>
                  </a:lnTo>
                  <a:lnTo>
                    <a:pt x="56" y="40"/>
                  </a:lnTo>
                  <a:lnTo>
                    <a:pt x="48" y="48"/>
                  </a:lnTo>
                  <a:lnTo>
                    <a:pt x="40" y="54"/>
                  </a:lnTo>
                  <a:lnTo>
                    <a:pt x="30" y="58"/>
                  </a:lnTo>
                  <a:lnTo>
                    <a:pt x="30" y="58"/>
                  </a:lnTo>
                  <a:lnTo>
                    <a:pt x="18" y="54"/>
                  </a:lnTo>
                  <a:lnTo>
                    <a:pt x="10" y="48"/>
                  </a:lnTo>
                  <a:lnTo>
                    <a:pt x="4" y="40"/>
                  </a:lnTo>
                  <a:lnTo>
                    <a:pt x="0" y="28"/>
                  </a:lnTo>
                  <a:lnTo>
                    <a:pt x="0" y="28"/>
                  </a:lnTo>
                  <a:lnTo>
                    <a:pt x="4" y="18"/>
                  </a:lnTo>
                  <a:lnTo>
                    <a:pt x="10" y="8"/>
                  </a:lnTo>
                  <a:lnTo>
                    <a:pt x="18" y="2"/>
                  </a:lnTo>
                  <a:lnTo>
                    <a:pt x="30" y="0"/>
                  </a:lnTo>
                  <a:lnTo>
                    <a:pt x="30" y="0"/>
                  </a:lnTo>
                  <a:lnTo>
                    <a:pt x="40" y="2"/>
                  </a:lnTo>
                  <a:lnTo>
                    <a:pt x="48" y="8"/>
                  </a:lnTo>
                  <a:lnTo>
                    <a:pt x="56" y="18"/>
                  </a:lnTo>
                  <a:lnTo>
                    <a:pt x="58" y="28"/>
                  </a:lnTo>
                  <a:lnTo>
                    <a:pt x="58"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3" name="Freeform 16"/>
            <p:cNvSpPr>
              <a:spLocks/>
            </p:cNvSpPr>
            <p:nvPr userDrawn="1"/>
          </p:nvSpPr>
          <p:spPr bwMode="auto">
            <a:xfrm>
              <a:off x="1963"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4" name="Freeform 17"/>
            <p:cNvSpPr>
              <a:spLocks/>
            </p:cNvSpPr>
            <p:nvPr userDrawn="1"/>
          </p:nvSpPr>
          <p:spPr bwMode="auto">
            <a:xfrm>
              <a:off x="2123"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5" name="Freeform 18"/>
            <p:cNvSpPr>
              <a:spLocks/>
            </p:cNvSpPr>
            <p:nvPr userDrawn="1"/>
          </p:nvSpPr>
          <p:spPr bwMode="auto">
            <a:xfrm>
              <a:off x="2283"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6" name="Freeform 19"/>
            <p:cNvSpPr>
              <a:spLocks/>
            </p:cNvSpPr>
            <p:nvPr userDrawn="1"/>
          </p:nvSpPr>
          <p:spPr bwMode="auto">
            <a:xfrm>
              <a:off x="2443"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7" name="Freeform 20"/>
            <p:cNvSpPr>
              <a:spLocks/>
            </p:cNvSpPr>
            <p:nvPr userDrawn="1"/>
          </p:nvSpPr>
          <p:spPr bwMode="auto">
            <a:xfrm>
              <a:off x="2603"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8" name="Freeform 21"/>
            <p:cNvSpPr>
              <a:spLocks/>
            </p:cNvSpPr>
            <p:nvPr userDrawn="1"/>
          </p:nvSpPr>
          <p:spPr bwMode="auto">
            <a:xfrm>
              <a:off x="2763"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9" name="Freeform 22"/>
            <p:cNvSpPr>
              <a:spLocks/>
            </p:cNvSpPr>
            <p:nvPr userDrawn="1"/>
          </p:nvSpPr>
          <p:spPr bwMode="auto">
            <a:xfrm>
              <a:off x="2923" y="5275"/>
              <a:ext cx="58" cy="58"/>
            </a:xfrm>
            <a:custGeom>
              <a:avLst/>
              <a:gdLst>
                <a:gd name="T0" fmla="*/ 58 w 58"/>
                <a:gd name="T1" fmla="*/ 28 h 58"/>
                <a:gd name="T2" fmla="*/ 58 w 58"/>
                <a:gd name="T3" fmla="*/ 28 h 58"/>
                <a:gd name="T4" fmla="*/ 56 w 58"/>
                <a:gd name="T5" fmla="*/ 40 h 58"/>
                <a:gd name="T6" fmla="*/ 50 w 58"/>
                <a:gd name="T7" fmla="*/ 48 h 58"/>
                <a:gd name="T8" fmla="*/ 40 w 58"/>
                <a:gd name="T9" fmla="*/ 54 h 58"/>
                <a:gd name="T10" fmla="*/ 30 w 58"/>
                <a:gd name="T11" fmla="*/ 58 h 58"/>
                <a:gd name="T12" fmla="*/ 30 w 58"/>
                <a:gd name="T13" fmla="*/ 58 h 58"/>
                <a:gd name="T14" fmla="*/ 18 w 58"/>
                <a:gd name="T15" fmla="*/ 54 h 58"/>
                <a:gd name="T16" fmla="*/ 10 w 58"/>
                <a:gd name="T17" fmla="*/ 48 h 58"/>
                <a:gd name="T18" fmla="*/ 4 w 58"/>
                <a:gd name="T19" fmla="*/ 40 h 58"/>
                <a:gd name="T20" fmla="*/ 0 w 58"/>
                <a:gd name="T21" fmla="*/ 28 h 58"/>
                <a:gd name="T22" fmla="*/ 0 w 58"/>
                <a:gd name="T23" fmla="*/ 28 h 58"/>
                <a:gd name="T24" fmla="*/ 4 w 58"/>
                <a:gd name="T25" fmla="*/ 18 h 58"/>
                <a:gd name="T26" fmla="*/ 10 w 58"/>
                <a:gd name="T27" fmla="*/ 8 h 58"/>
                <a:gd name="T28" fmla="*/ 18 w 58"/>
                <a:gd name="T29" fmla="*/ 2 h 58"/>
                <a:gd name="T30" fmla="*/ 30 w 58"/>
                <a:gd name="T31" fmla="*/ 0 h 58"/>
                <a:gd name="T32" fmla="*/ 30 w 58"/>
                <a:gd name="T33" fmla="*/ 0 h 58"/>
                <a:gd name="T34" fmla="*/ 40 w 58"/>
                <a:gd name="T35" fmla="*/ 2 h 58"/>
                <a:gd name="T36" fmla="*/ 50 w 58"/>
                <a:gd name="T37" fmla="*/ 8 h 58"/>
                <a:gd name="T38" fmla="*/ 56 w 58"/>
                <a:gd name="T39" fmla="*/ 18 h 58"/>
                <a:gd name="T40" fmla="*/ 58 w 58"/>
                <a:gd name="T41" fmla="*/ 28 h 58"/>
                <a:gd name="T42" fmla="*/ 58 w 58"/>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58">
                  <a:moveTo>
                    <a:pt x="58" y="28"/>
                  </a:moveTo>
                  <a:lnTo>
                    <a:pt x="58" y="28"/>
                  </a:lnTo>
                  <a:lnTo>
                    <a:pt x="56" y="40"/>
                  </a:lnTo>
                  <a:lnTo>
                    <a:pt x="50" y="48"/>
                  </a:lnTo>
                  <a:lnTo>
                    <a:pt x="40" y="54"/>
                  </a:lnTo>
                  <a:lnTo>
                    <a:pt x="30" y="58"/>
                  </a:lnTo>
                  <a:lnTo>
                    <a:pt x="30" y="58"/>
                  </a:lnTo>
                  <a:lnTo>
                    <a:pt x="18" y="54"/>
                  </a:lnTo>
                  <a:lnTo>
                    <a:pt x="10" y="48"/>
                  </a:lnTo>
                  <a:lnTo>
                    <a:pt x="4" y="40"/>
                  </a:lnTo>
                  <a:lnTo>
                    <a:pt x="0" y="28"/>
                  </a:lnTo>
                  <a:lnTo>
                    <a:pt x="0" y="28"/>
                  </a:lnTo>
                  <a:lnTo>
                    <a:pt x="4" y="18"/>
                  </a:lnTo>
                  <a:lnTo>
                    <a:pt x="10" y="8"/>
                  </a:lnTo>
                  <a:lnTo>
                    <a:pt x="18" y="2"/>
                  </a:lnTo>
                  <a:lnTo>
                    <a:pt x="30" y="0"/>
                  </a:lnTo>
                  <a:lnTo>
                    <a:pt x="30" y="0"/>
                  </a:lnTo>
                  <a:lnTo>
                    <a:pt x="40" y="2"/>
                  </a:lnTo>
                  <a:lnTo>
                    <a:pt x="50" y="8"/>
                  </a:lnTo>
                  <a:lnTo>
                    <a:pt x="56" y="18"/>
                  </a:lnTo>
                  <a:lnTo>
                    <a:pt x="58" y="28"/>
                  </a:lnTo>
                  <a:lnTo>
                    <a:pt x="58"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0" name="Freeform 23"/>
            <p:cNvSpPr>
              <a:spLocks/>
            </p:cNvSpPr>
            <p:nvPr userDrawn="1"/>
          </p:nvSpPr>
          <p:spPr bwMode="auto">
            <a:xfrm>
              <a:off x="3085"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1" name="Freeform 24"/>
            <p:cNvSpPr>
              <a:spLocks/>
            </p:cNvSpPr>
            <p:nvPr userDrawn="1"/>
          </p:nvSpPr>
          <p:spPr bwMode="auto">
            <a:xfrm>
              <a:off x="3245"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2" name="Freeform 25"/>
            <p:cNvSpPr>
              <a:spLocks/>
            </p:cNvSpPr>
            <p:nvPr userDrawn="1"/>
          </p:nvSpPr>
          <p:spPr bwMode="auto">
            <a:xfrm>
              <a:off x="3405"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3" name="Freeform 26"/>
            <p:cNvSpPr>
              <a:spLocks/>
            </p:cNvSpPr>
            <p:nvPr userDrawn="1"/>
          </p:nvSpPr>
          <p:spPr bwMode="auto">
            <a:xfrm>
              <a:off x="3565"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4" name="Freeform 27"/>
            <p:cNvSpPr>
              <a:spLocks/>
            </p:cNvSpPr>
            <p:nvPr userDrawn="1"/>
          </p:nvSpPr>
          <p:spPr bwMode="auto">
            <a:xfrm>
              <a:off x="3725"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5" name="Freeform 28"/>
            <p:cNvSpPr>
              <a:spLocks/>
            </p:cNvSpPr>
            <p:nvPr userDrawn="1"/>
          </p:nvSpPr>
          <p:spPr bwMode="auto">
            <a:xfrm>
              <a:off x="3885" y="5275"/>
              <a:ext cx="56" cy="58"/>
            </a:xfrm>
            <a:custGeom>
              <a:avLst/>
              <a:gdLst>
                <a:gd name="T0" fmla="*/ 56 w 56"/>
                <a:gd name="T1" fmla="*/ 28 h 58"/>
                <a:gd name="T2" fmla="*/ 56 w 56"/>
                <a:gd name="T3" fmla="*/ 28 h 58"/>
                <a:gd name="T4" fmla="*/ 54 w 56"/>
                <a:gd name="T5" fmla="*/ 40 h 58"/>
                <a:gd name="T6" fmla="*/ 48 w 56"/>
                <a:gd name="T7" fmla="*/ 48 h 58"/>
                <a:gd name="T8" fmla="*/ 40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40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40"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40"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6" name="Freeform 29"/>
            <p:cNvSpPr>
              <a:spLocks/>
            </p:cNvSpPr>
            <p:nvPr userDrawn="1"/>
          </p:nvSpPr>
          <p:spPr bwMode="auto">
            <a:xfrm>
              <a:off x="4045" y="5275"/>
              <a:ext cx="58" cy="58"/>
            </a:xfrm>
            <a:custGeom>
              <a:avLst/>
              <a:gdLst>
                <a:gd name="T0" fmla="*/ 58 w 58"/>
                <a:gd name="T1" fmla="*/ 28 h 58"/>
                <a:gd name="T2" fmla="*/ 58 w 58"/>
                <a:gd name="T3" fmla="*/ 28 h 58"/>
                <a:gd name="T4" fmla="*/ 56 w 58"/>
                <a:gd name="T5" fmla="*/ 40 h 58"/>
                <a:gd name="T6" fmla="*/ 50 w 58"/>
                <a:gd name="T7" fmla="*/ 48 h 58"/>
                <a:gd name="T8" fmla="*/ 40 w 58"/>
                <a:gd name="T9" fmla="*/ 54 h 58"/>
                <a:gd name="T10" fmla="*/ 30 w 58"/>
                <a:gd name="T11" fmla="*/ 58 h 58"/>
                <a:gd name="T12" fmla="*/ 30 w 58"/>
                <a:gd name="T13" fmla="*/ 58 h 58"/>
                <a:gd name="T14" fmla="*/ 18 w 58"/>
                <a:gd name="T15" fmla="*/ 54 h 58"/>
                <a:gd name="T16" fmla="*/ 10 w 58"/>
                <a:gd name="T17" fmla="*/ 48 h 58"/>
                <a:gd name="T18" fmla="*/ 4 w 58"/>
                <a:gd name="T19" fmla="*/ 40 h 58"/>
                <a:gd name="T20" fmla="*/ 0 w 58"/>
                <a:gd name="T21" fmla="*/ 28 h 58"/>
                <a:gd name="T22" fmla="*/ 0 w 58"/>
                <a:gd name="T23" fmla="*/ 28 h 58"/>
                <a:gd name="T24" fmla="*/ 4 w 58"/>
                <a:gd name="T25" fmla="*/ 18 h 58"/>
                <a:gd name="T26" fmla="*/ 10 w 58"/>
                <a:gd name="T27" fmla="*/ 8 h 58"/>
                <a:gd name="T28" fmla="*/ 18 w 58"/>
                <a:gd name="T29" fmla="*/ 2 h 58"/>
                <a:gd name="T30" fmla="*/ 30 w 58"/>
                <a:gd name="T31" fmla="*/ 0 h 58"/>
                <a:gd name="T32" fmla="*/ 30 w 58"/>
                <a:gd name="T33" fmla="*/ 0 h 58"/>
                <a:gd name="T34" fmla="*/ 40 w 58"/>
                <a:gd name="T35" fmla="*/ 2 h 58"/>
                <a:gd name="T36" fmla="*/ 50 w 58"/>
                <a:gd name="T37" fmla="*/ 8 h 58"/>
                <a:gd name="T38" fmla="*/ 56 w 58"/>
                <a:gd name="T39" fmla="*/ 18 h 58"/>
                <a:gd name="T40" fmla="*/ 58 w 58"/>
                <a:gd name="T41" fmla="*/ 28 h 58"/>
                <a:gd name="T42" fmla="*/ 58 w 58"/>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58">
                  <a:moveTo>
                    <a:pt x="58" y="28"/>
                  </a:moveTo>
                  <a:lnTo>
                    <a:pt x="58" y="28"/>
                  </a:lnTo>
                  <a:lnTo>
                    <a:pt x="56" y="40"/>
                  </a:lnTo>
                  <a:lnTo>
                    <a:pt x="50" y="48"/>
                  </a:lnTo>
                  <a:lnTo>
                    <a:pt x="40" y="54"/>
                  </a:lnTo>
                  <a:lnTo>
                    <a:pt x="30" y="58"/>
                  </a:lnTo>
                  <a:lnTo>
                    <a:pt x="30" y="58"/>
                  </a:lnTo>
                  <a:lnTo>
                    <a:pt x="18" y="54"/>
                  </a:lnTo>
                  <a:lnTo>
                    <a:pt x="10" y="48"/>
                  </a:lnTo>
                  <a:lnTo>
                    <a:pt x="4" y="40"/>
                  </a:lnTo>
                  <a:lnTo>
                    <a:pt x="0" y="28"/>
                  </a:lnTo>
                  <a:lnTo>
                    <a:pt x="0" y="28"/>
                  </a:lnTo>
                  <a:lnTo>
                    <a:pt x="4" y="18"/>
                  </a:lnTo>
                  <a:lnTo>
                    <a:pt x="10" y="8"/>
                  </a:lnTo>
                  <a:lnTo>
                    <a:pt x="18" y="2"/>
                  </a:lnTo>
                  <a:lnTo>
                    <a:pt x="30" y="0"/>
                  </a:lnTo>
                  <a:lnTo>
                    <a:pt x="30" y="0"/>
                  </a:lnTo>
                  <a:lnTo>
                    <a:pt x="40" y="2"/>
                  </a:lnTo>
                  <a:lnTo>
                    <a:pt x="50" y="8"/>
                  </a:lnTo>
                  <a:lnTo>
                    <a:pt x="56" y="18"/>
                  </a:lnTo>
                  <a:lnTo>
                    <a:pt x="58" y="28"/>
                  </a:lnTo>
                  <a:lnTo>
                    <a:pt x="58"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7" name="Freeform 30"/>
            <p:cNvSpPr>
              <a:spLocks/>
            </p:cNvSpPr>
            <p:nvPr userDrawn="1"/>
          </p:nvSpPr>
          <p:spPr bwMode="auto">
            <a:xfrm>
              <a:off x="4207"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278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8" name="Freeform 31"/>
            <p:cNvSpPr>
              <a:spLocks/>
            </p:cNvSpPr>
            <p:nvPr userDrawn="1"/>
          </p:nvSpPr>
          <p:spPr bwMode="auto">
            <a:xfrm>
              <a:off x="4367"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6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6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6" y="54"/>
                  </a:lnTo>
                  <a:lnTo>
                    <a:pt x="8" y="48"/>
                  </a:lnTo>
                  <a:lnTo>
                    <a:pt x="2" y="40"/>
                  </a:lnTo>
                  <a:lnTo>
                    <a:pt x="0" y="28"/>
                  </a:lnTo>
                  <a:lnTo>
                    <a:pt x="0" y="28"/>
                  </a:lnTo>
                  <a:lnTo>
                    <a:pt x="2" y="18"/>
                  </a:lnTo>
                  <a:lnTo>
                    <a:pt x="8" y="8"/>
                  </a:lnTo>
                  <a:lnTo>
                    <a:pt x="16" y="2"/>
                  </a:lnTo>
                  <a:lnTo>
                    <a:pt x="28" y="0"/>
                  </a:lnTo>
                  <a:lnTo>
                    <a:pt x="28" y="0"/>
                  </a:lnTo>
                  <a:lnTo>
                    <a:pt x="38" y="2"/>
                  </a:lnTo>
                  <a:lnTo>
                    <a:pt x="48" y="8"/>
                  </a:lnTo>
                  <a:lnTo>
                    <a:pt x="54" y="18"/>
                  </a:lnTo>
                  <a:lnTo>
                    <a:pt x="56" y="28"/>
                  </a:lnTo>
                  <a:lnTo>
                    <a:pt x="56" y="28"/>
                  </a:lnTo>
                  <a:close/>
                </a:path>
              </a:pathLst>
            </a:custGeom>
            <a:solidFill>
              <a:srgbClr val="FFA3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9" name="Freeform 32"/>
            <p:cNvSpPr>
              <a:spLocks/>
            </p:cNvSpPr>
            <p:nvPr userDrawn="1"/>
          </p:nvSpPr>
          <p:spPr bwMode="auto">
            <a:xfrm>
              <a:off x="4527" y="5275"/>
              <a:ext cx="56" cy="58"/>
            </a:xfrm>
            <a:custGeom>
              <a:avLst/>
              <a:gdLst>
                <a:gd name="T0" fmla="*/ 56 w 56"/>
                <a:gd name="T1" fmla="*/ 28 h 58"/>
                <a:gd name="T2" fmla="*/ 56 w 56"/>
                <a:gd name="T3" fmla="*/ 28 h 58"/>
                <a:gd name="T4" fmla="*/ 54 w 56"/>
                <a:gd name="T5" fmla="*/ 40 h 58"/>
                <a:gd name="T6" fmla="*/ 48 w 56"/>
                <a:gd name="T7" fmla="*/ 48 h 58"/>
                <a:gd name="T8" fmla="*/ 38 w 56"/>
                <a:gd name="T9" fmla="*/ 54 h 58"/>
                <a:gd name="T10" fmla="*/ 28 w 56"/>
                <a:gd name="T11" fmla="*/ 58 h 58"/>
                <a:gd name="T12" fmla="*/ 28 w 56"/>
                <a:gd name="T13" fmla="*/ 58 h 58"/>
                <a:gd name="T14" fmla="*/ 18 w 56"/>
                <a:gd name="T15" fmla="*/ 54 h 58"/>
                <a:gd name="T16" fmla="*/ 8 w 56"/>
                <a:gd name="T17" fmla="*/ 48 h 58"/>
                <a:gd name="T18" fmla="*/ 2 w 56"/>
                <a:gd name="T19" fmla="*/ 40 h 58"/>
                <a:gd name="T20" fmla="*/ 0 w 56"/>
                <a:gd name="T21" fmla="*/ 28 h 58"/>
                <a:gd name="T22" fmla="*/ 0 w 56"/>
                <a:gd name="T23" fmla="*/ 28 h 58"/>
                <a:gd name="T24" fmla="*/ 2 w 56"/>
                <a:gd name="T25" fmla="*/ 18 h 58"/>
                <a:gd name="T26" fmla="*/ 8 w 56"/>
                <a:gd name="T27" fmla="*/ 8 h 58"/>
                <a:gd name="T28" fmla="*/ 18 w 56"/>
                <a:gd name="T29" fmla="*/ 2 h 58"/>
                <a:gd name="T30" fmla="*/ 28 w 56"/>
                <a:gd name="T31" fmla="*/ 0 h 58"/>
                <a:gd name="T32" fmla="*/ 28 w 56"/>
                <a:gd name="T33" fmla="*/ 0 h 58"/>
                <a:gd name="T34" fmla="*/ 38 w 56"/>
                <a:gd name="T35" fmla="*/ 2 h 58"/>
                <a:gd name="T36" fmla="*/ 48 w 56"/>
                <a:gd name="T37" fmla="*/ 8 h 58"/>
                <a:gd name="T38" fmla="*/ 54 w 56"/>
                <a:gd name="T39" fmla="*/ 18 h 58"/>
                <a:gd name="T40" fmla="*/ 56 w 56"/>
                <a:gd name="T41" fmla="*/ 28 h 58"/>
                <a:gd name="T42" fmla="*/ 56 w 56"/>
                <a:gd name="T43"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8">
                  <a:moveTo>
                    <a:pt x="56" y="28"/>
                  </a:moveTo>
                  <a:lnTo>
                    <a:pt x="56" y="28"/>
                  </a:lnTo>
                  <a:lnTo>
                    <a:pt x="54" y="40"/>
                  </a:lnTo>
                  <a:lnTo>
                    <a:pt x="48" y="48"/>
                  </a:lnTo>
                  <a:lnTo>
                    <a:pt x="38" y="54"/>
                  </a:lnTo>
                  <a:lnTo>
                    <a:pt x="28" y="58"/>
                  </a:lnTo>
                  <a:lnTo>
                    <a:pt x="28" y="58"/>
                  </a:lnTo>
                  <a:lnTo>
                    <a:pt x="18" y="54"/>
                  </a:lnTo>
                  <a:lnTo>
                    <a:pt x="8" y="48"/>
                  </a:lnTo>
                  <a:lnTo>
                    <a:pt x="2" y="40"/>
                  </a:lnTo>
                  <a:lnTo>
                    <a:pt x="0" y="28"/>
                  </a:lnTo>
                  <a:lnTo>
                    <a:pt x="0" y="28"/>
                  </a:lnTo>
                  <a:lnTo>
                    <a:pt x="2" y="18"/>
                  </a:lnTo>
                  <a:lnTo>
                    <a:pt x="8" y="8"/>
                  </a:lnTo>
                  <a:lnTo>
                    <a:pt x="18" y="2"/>
                  </a:lnTo>
                  <a:lnTo>
                    <a:pt x="28" y="0"/>
                  </a:lnTo>
                  <a:lnTo>
                    <a:pt x="28" y="0"/>
                  </a:lnTo>
                  <a:lnTo>
                    <a:pt x="38" y="2"/>
                  </a:lnTo>
                  <a:lnTo>
                    <a:pt x="48" y="8"/>
                  </a:lnTo>
                  <a:lnTo>
                    <a:pt x="54" y="18"/>
                  </a:lnTo>
                  <a:lnTo>
                    <a:pt x="56" y="28"/>
                  </a:lnTo>
                  <a:lnTo>
                    <a:pt x="56" y="28"/>
                  </a:lnTo>
                  <a:close/>
                </a:path>
              </a:pathLst>
            </a:custGeom>
            <a:solidFill>
              <a:srgbClr val="492D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31" name="テキスト ボックス 130"/>
          <p:cNvSpPr txBox="1"/>
          <p:nvPr/>
        </p:nvSpPr>
        <p:spPr>
          <a:xfrm>
            <a:off x="231565" y="431319"/>
            <a:ext cx="6462803" cy="369332"/>
          </a:xfrm>
          <a:prstGeom prst="rect">
            <a:avLst/>
          </a:prstGeom>
          <a:noFill/>
        </p:spPr>
        <p:txBody>
          <a:bodyPr wrap="square" rtlCol="0">
            <a:spAutoFit/>
          </a:bodyPr>
          <a:lstStyle/>
          <a:p>
            <a:r>
              <a:rPr lang="ja-JP" altLang="en-US" b="1" dirty="0">
                <a:latin typeface="BIZ UDゴシック" panose="020B0400000000000000" pitchFamily="49" charset="-128"/>
                <a:ea typeface="BIZ UDゴシック" panose="020B0400000000000000" pitchFamily="49" charset="-128"/>
              </a:rPr>
              <a:t>社 会 連 携 ・ 地 域 貢 献 に 関 す る お 知 ら せ</a:t>
            </a:r>
            <a:endParaRPr lang="ja-JP" altLang="en-US" dirty="0">
              <a:latin typeface="BIZ UDゴシック" panose="020B0400000000000000" pitchFamily="49" charset="-128"/>
              <a:ea typeface="BIZ UDゴシック" panose="020B0400000000000000" pitchFamily="49" charset="-128"/>
            </a:endParaRPr>
          </a:p>
        </p:txBody>
      </p:sp>
      <p:sp>
        <p:nvSpPr>
          <p:cNvPr id="132" name="テキスト プレースホルダー 1"/>
          <p:cNvSpPr>
            <a:spLocks noGrp="1"/>
          </p:cNvSpPr>
          <p:nvPr>
            <p:ph type="body" sz="quarter" idx="4294967295"/>
          </p:nvPr>
        </p:nvSpPr>
        <p:spPr>
          <a:xfrm>
            <a:off x="4925139" y="870794"/>
            <a:ext cx="2340000" cy="59286"/>
          </a:xfrm>
          <a:prstGeom prst="rect">
            <a:avLst/>
          </a:prstGeom>
          <a:solidFill>
            <a:srgbClr val="FFA301"/>
          </a:solidFill>
        </p:spPr>
        <p:txBody>
          <a:bodyPr tIns="144000" anchor="ctr" anchorCtr="0">
            <a:normAutofit fontScale="25000" lnSpcReduction="20000"/>
          </a:bodyPr>
          <a:lstStyle/>
          <a:p>
            <a:pPr marL="0" indent="0" algn="l">
              <a:buNone/>
            </a:pPr>
            <a:r>
              <a:rPr lang="ja-JP" altLang="en-US" dirty="0">
                <a:solidFill>
                  <a:schemeClr val="bg1">
                    <a:lumMod val="95000"/>
                  </a:schemeClr>
                </a:solidFill>
              </a:rPr>
              <a:t>　</a:t>
            </a:r>
            <a:endParaRPr kumimoji="1" lang="ja-JP" altLang="en-US" dirty="0"/>
          </a:p>
        </p:txBody>
      </p:sp>
      <p:sp>
        <p:nvSpPr>
          <p:cNvPr id="133" name="テキスト プレースホルダー 1"/>
          <p:cNvSpPr>
            <a:spLocks noGrp="1"/>
          </p:cNvSpPr>
          <p:nvPr>
            <p:ph type="body" sz="quarter" idx="4294967295"/>
          </p:nvPr>
        </p:nvSpPr>
        <p:spPr>
          <a:xfrm>
            <a:off x="2585139" y="870794"/>
            <a:ext cx="2340000" cy="59286"/>
          </a:xfrm>
          <a:prstGeom prst="rect">
            <a:avLst/>
          </a:prstGeom>
          <a:solidFill>
            <a:srgbClr val="27885D"/>
          </a:solidFill>
        </p:spPr>
        <p:txBody>
          <a:bodyPr tIns="144000" anchor="ctr" anchorCtr="0">
            <a:normAutofit fontScale="25000" lnSpcReduction="20000"/>
          </a:bodyPr>
          <a:lstStyle/>
          <a:p>
            <a:pPr marL="0" indent="0" algn="l">
              <a:buNone/>
            </a:pPr>
            <a:r>
              <a:rPr lang="ja-JP" altLang="en-US" dirty="0">
                <a:solidFill>
                  <a:schemeClr val="bg1">
                    <a:lumMod val="95000"/>
                  </a:schemeClr>
                </a:solidFill>
              </a:rPr>
              <a:t>　</a:t>
            </a:r>
            <a:endParaRPr kumimoji="1" lang="ja-JP" altLang="en-US" dirty="0"/>
          </a:p>
        </p:txBody>
      </p:sp>
      <p:sp>
        <p:nvSpPr>
          <p:cNvPr id="134" name="テキスト プレースホルダー 1"/>
          <p:cNvSpPr>
            <a:spLocks noGrp="1"/>
          </p:cNvSpPr>
          <p:nvPr>
            <p:ph type="body" sz="quarter" idx="4294967295"/>
          </p:nvPr>
        </p:nvSpPr>
        <p:spPr>
          <a:xfrm>
            <a:off x="245139" y="870794"/>
            <a:ext cx="2340000" cy="59286"/>
          </a:xfrm>
          <a:prstGeom prst="rect">
            <a:avLst/>
          </a:prstGeom>
          <a:solidFill>
            <a:srgbClr val="492D65"/>
          </a:solidFill>
        </p:spPr>
        <p:txBody>
          <a:bodyPr tIns="144000" anchor="ctr" anchorCtr="0">
            <a:normAutofit fontScale="25000" lnSpcReduction="20000"/>
          </a:bodyPr>
          <a:lstStyle/>
          <a:p>
            <a:pPr marL="0" indent="0" algn="l">
              <a:buNone/>
            </a:pPr>
            <a:r>
              <a:rPr lang="ja-JP" altLang="en-US" dirty="0">
                <a:solidFill>
                  <a:schemeClr val="bg1">
                    <a:lumMod val="95000"/>
                  </a:schemeClr>
                </a:solidFill>
              </a:rPr>
              <a:t>　</a:t>
            </a:r>
            <a:endParaRPr kumimoji="1" lang="ja-JP" altLang="en-US" dirty="0"/>
          </a:p>
        </p:txBody>
      </p:sp>
      <p:pic>
        <p:nvPicPr>
          <p:cNvPr id="70" name="図 6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9694" y="4802219"/>
            <a:ext cx="2391531" cy="1584000"/>
          </a:xfrm>
          <a:prstGeom prst="rect">
            <a:avLst/>
          </a:prstGeom>
        </p:spPr>
      </p:pic>
      <p:pic>
        <p:nvPicPr>
          <p:cNvPr id="71" name="図 7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31742" y="4824123"/>
            <a:ext cx="2070705" cy="1584000"/>
          </a:xfrm>
          <a:prstGeom prst="rect">
            <a:avLst/>
          </a:prstGeom>
        </p:spPr>
      </p:pic>
      <p:sp>
        <p:nvSpPr>
          <p:cNvPr id="74" name="テキスト ボックス 73"/>
          <p:cNvSpPr txBox="1"/>
          <p:nvPr/>
        </p:nvSpPr>
        <p:spPr>
          <a:xfrm>
            <a:off x="5992706" y="5032291"/>
            <a:ext cx="1004275" cy="338554"/>
          </a:xfrm>
          <a:prstGeom prst="rect">
            <a:avLst/>
          </a:prstGeom>
          <a:noFill/>
        </p:spPr>
        <p:txBody>
          <a:bodyPr wrap="square" rtlCol="0">
            <a:spAutoFit/>
          </a:bodyPr>
          <a:lstStyle/>
          <a:p>
            <a:pPr algn="ctr"/>
            <a:r>
              <a:rPr lang="ja-JP" altLang="en-US" sz="800" dirty="0">
                <a:latin typeface="BIZ UDゴシック" panose="020B0400000000000000" pitchFamily="49" charset="-128"/>
                <a:ea typeface="BIZ UDゴシック" panose="020B0400000000000000" pitchFamily="49" charset="-128"/>
                <a:hlinkClick r:id="rId7"/>
              </a:rPr>
              <a:t>禅文化歴史博物館</a:t>
            </a:r>
            <a:endParaRPr lang="en-US" altLang="ja-JP" sz="800" dirty="0">
              <a:latin typeface="BIZ UDゴシック" panose="020B0400000000000000" pitchFamily="49" charset="-128"/>
              <a:ea typeface="BIZ UDゴシック" panose="020B0400000000000000" pitchFamily="49" charset="-128"/>
              <a:hlinkClick r:id="rId7"/>
            </a:endParaRPr>
          </a:p>
          <a:p>
            <a:pPr algn="ctr"/>
            <a:r>
              <a:rPr lang="ja-JP" altLang="en-US" sz="800" dirty="0">
                <a:latin typeface="BIZ UDゴシック" panose="020B0400000000000000" pitchFamily="49" charset="-128"/>
                <a:ea typeface="BIZ UDゴシック" panose="020B0400000000000000" pitchFamily="49" charset="-128"/>
                <a:hlinkClick r:id="rId7"/>
              </a:rPr>
              <a:t>ホームページ</a:t>
            </a:r>
            <a:endParaRPr lang="ja-JP" altLang="en-US" sz="800" dirty="0">
              <a:latin typeface="BIZ UDゴシック" panose="020B0400000000000000" pitchFamily="49" charset="-128"/>
              <a:ea typeface="BIZ UDゴシック" panose="020B0400000000000000" pitchFamily="49" charset="-128"/>
            </a:endParaRPr>
          </a:p>
        </p:txBody>
      </p:sp>
      <p:sp>
        <p:nvSpPr>
          <p:cNvPr id="88" name="テキスト ボックス 87"/>
          <p:cNvSpPr txBox="1"/>
          <p:nvPr/>
        </p:nvSpPr>
        <p:spPr>
          <a:xfrm>
            <a:off x="5894133" y="5755548"/>
            <a:ext cx="1318993" cy="461665"/>
          </a:xfrm>
          <a:prstGeom prst="rect">
            <a:avLst/>
          </a:prstGeom>
          <a:noFill/>
        </p:spPr>
        <p:txBody>
          <a:bodyPr wrap="square" rtlCol="0">
            <a:spAutoFit/>
          </a:bodyPr>
          <a:lstStyle/>
          <a:p>
            <a:pPr algn="ctr"/>
            <a:r>
              <a:rPr lang="ja-JP" altLang="en-US" sz="800" dirty="0">
                <a:latin typeface="BIZ UDゴシック" panose="020B0400000000000000" pitchFamily="49" charset="-128"/>
                <a:ea typeface="BIZ UDゴシック" panose="020B0400000000000000" pitchFamily="49" charset="-128"/>
                <a:hlinkClick r:id="rId8"/>
              </a:rPr>
              <a:t>所蔵資料紹介</a:t>
            </a:r>
            <a:endParaRPr lang="en-US" altLang="ja-JP" sz="800" dirty="0">
              <a:latin typeface="BIZ UDゴシック" panose="020B0400000000000000" pitchFamily="49" charset="-128"/>
              <a:ea typeface="BIZ UDゴシック" panose="020B0400000000000000" pitchFamily="49" charset="-128"/>
              <a:hlinkClick r:id="rId8"/>
            </a:endParaRPr>
          </a:p>
          <a:p>
            <a:pPr algn="ctr"/>
            <a:r>
              <a:rPr lang="ja-JP" altLang="en-US" sz="800" dirty="0">
                <a:latin typeface="BIZ UDゴシック" panose="020B0400000000000000" pitchFamily="49" charset="-128"/>
                <a:ea typeface="BIZ UDゴシック" panose="020B0400000000000000" pitchFamily="49" charset="-128"/>
                <a:hlinkClick r:id="rId8"/>
              </a:rPr>
              <a:t>デジタルコンテンツも！</a:t>
            </a:r>
            <a:endParaRPr lang="en-US" altLang="ja-JP" sz="800" dirty="0">
              <a:latin typeface="BIZ UDゴシック" panose="020B0400000000000000" pitchFamily="49" charset="-128"/>
              <a:ea typeface="BIZ UDゴシック" panose="020B0400000000000000" pitchFamily="49" charset="-128"/>
            </a:endParaRPr>
          </a:p>
          <a:p>
            <a:pPr algn="ctr"/>
            <a:endParaRPr lang="ja-JP" altLang="en-US" sz="800" dirty="0">
              <a:latin typeface="BIZ UDゴシック" panose="020B0400000000000000" pitchFamily="49" charset="-128"/>
              <a:ea typeface="BIZ UDゴシック" panose="020B0400000000000000" pitchFamily="49" charset="-128"/>
            </a:endParaRPr>
          </a:p>
        </p:txBody>
      </p:sp>
      <p:pic>
        <p:nvPicPr>
          <p:cNvPr id="73" name="図 72">
            <a:hlinkClick r:id="rId8"/>
          </p:cNvPr>
          <p:cNvPicPr>
            <a:picLocks noChangeAspect="1"/>
          </p:cNvPicPr>
          <p:nvPr/>
        </p:nvPicPr>
        <p:blipFill>
          <a:blip r:embed="rId9"/>
          <a:stretch>
            <a:fillRect/>
          </a:stretch>
        </p:blipFill>
        <p:spPr>
          <a:xfrm>
            <a:off x="5280823" y="5660337"/>
            <a:ext cx="643938" cy="648000"/>
          </a:xfrm>
          <a:prstGeom prst="rect">
            <a:avLst/>
          </a:prstGeom>
          <a:ln w="19050">
            <a:solidFill>
              <a:srgbClr val="492D65"/>
            </a:solidFill>
          </a:ln>
        </p:spPr>
      </p:pic>
      <p:pic>
        <p:nvPicPr>
          <p:cNvPr id="72" name="図プレースホルダー 8">
            <a:hlinkClick r:id="rId7"/>
          </p:cNvPr>
          <p:cNvPicPr>
            <a:picLocks noGrp="1" noChangeAspect="1"/>
          </p:cNvPicPr>
          <p:nvPr>
            <p:ph type="pic" sz="quarter" idx="39"/>
          </p:nvPr>
        </p:nvPicPr>
        <p:blipFill>
          <a:blip r:embed="rId10">
            <a:extLst>
              <a:ext uri="{28A0092B-C50C-407E-A947-70E740481C1C}">
                <a14:useLocalDpi xmlns:a14="http://schemas.microsoft.com/office/drawing/2010/main" val="0"/>
              </a:ext>
            </a:extLst>
          </a:blip>
          <a:stretch>
            <a:fillRect/>
          </a:stretch>
        </p:blipFill>
        <p:spPr>
          <a:xfrm>
            <a:off x="5280823" y="4878216"/>
            <a:ext cx="646705" cy="646705"/>
          </a:xfrm>
          <a:ln w="19050">
            <a:solidFill>
              <a:srgbClr val="492D65"/>
            </a:solidFill>
          </a:ln>
        </p:spPr>
      </p:pic>
      <p:sp>
        <p:nvSpPr>
          <p:cNvPr id="92" name="正方形/長方形 91"/>
          <p:cNvSpPr/>
          <p:nvPr/>
        </p:nvSpPr>
        <p:spPr>
          <a:xfrm>
            <a:off x="290448" y="6623823"/>
            <a:ext cx="6918255" cy="2640530"/>
          </a:xfrm>
          <a:prstGeom prst="rect">
            <a:avLst/>
          </a:prstGeom>
          <a:solidFill>
            <a:srgbClr val="F8F0BE"/>
          </a:solidFill>
          <a:ln w="28575">
            <a:solidFill>
              <a:srgbClr val="FFA3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正方形/長方形 92"/>
          <p:cNvSpPr/>
          <p:nvPr/>
        </p:nvSpPr>
        <p:spPr>
          <a:xfrm>
            <a:off x="290448" y="6635380"/>
            <a:ext cx="6918255" cy="360000"/>
          </a:xfrm>
          <a:prstGeom prst="rect">
            <a:avLst/>
          </a:prstGeom>
          <a:solidFill>
            <a:srgbClr val="FFA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latin typeface="BIZ UDゴシック" panose="020B0400000000000000" pitchFamily="49" charset="-128"/>
                <a:ea typeface="BIZ UDゴシック" panose="020B0400000000000000" pitchFamily="49" charset="-128"/>
              </a:rPr>
              <a:t>公開講座・日曜講座</a:t>
            </a:r>
            <a:endParaRPr kumimoji="1" lang="ja-JP" altLang="en-US" b="1" dirty="0">
              <a:latin typeface="BIZ UDゴシック" panose="020B0400000000000000" pitchFamily="49" charset="-128"/>
              <a:ea typeface="BIZ UDゴシック" panose="020B0400000000000000" pitchFamily="49" charset="-128"/>
            </a:endParaRPr>
          </a:p>
        </p:txBody>
      </p:sp>
      <p:sp>
        <p:nvSpPr>
          <p:cNvPr id="94" name="テキスト ボックス 93"/>
          <p:cNvSpPr txBox="1"/>
          <p:nvPr/>
        </p:nvSpPr>
        <p:spPr>
          <a:xfrm>
            <a:off x="401024" y="6959981"/>
            <a:ext cx="6697103" cy="1569660"/>
          </a:xfrm>
          <a:prstGeom prst="rect">
            <a:avLst/>
          </a:prstGeom>
          <a:noFill/>
        </p:spPr>
        <p:txBody>
          <a:bodyPr wrap="square" rtlCol="0">
            <a:spAutoFit/>
          </a:bodyPr>
          <a:lstStyle/>
          <a:p>
            <a:r>
              <a:rPr lang="ja-JP" altLang="en-US" sz="1200" dirty="0">
                <a:latin typeface="BIZ UDゴシック" panose="020B0400000000000000" pitchFamily="49" charset="-128"/>
                <a:ea typeface="BIZ UDゴシック" panose="020B0400000000000000" pitchFamily="49" charset="-128"/>
              </a:rPr>
              <a:t>　公開講座では、本学の教員を中心とした多彩な講師陣による、仏教と禅、文化や歴史、社会科学、自然科学など多岐にわたるテーマで開講しています。</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日曜講座では、坐禅の実践と仏教学の講義を行っております。</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詳細は、以下のホームページをご覧ください。</a:t>
            </a:r>
          </a:p>
        </p:txBody>
      </p:sp>
      <p:pic>
        <p:nvPicPr>
          <p:cNvPr id="95" name="図 94">
            <a:hlinkClick r:id="rId11"/>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81132" y="7707741"/>
            <a:ext cx="658800" cy="658800"/>
          </a:xfrm>
          <a:prstGeom prst="rect">
            <a:avLst/>
          </a:prstGeom>
          <a:ln w="19050">
            <a:solidFill>
              <a:srgbClr val="FFA301"/>
            </a:solidFill>
          </a:ln>
        </p:spPr>
      </p:pic>
      <p:sp>
        <p:nvSpPr>
          <p:cNvPr id="96" name="テキスト ボックス 95"/>
          <p:cNvSpPr txBox="1"/>
          <p:nvPr/>
        </p:nvSpPr>
        <p:spPr>
          <a:xfrm>
            <a:off x="5682295" y="7929240"/>
            <a:ext cx="1318993" cy="215444"/>
          </a:xfrm>
          <a:prstGeom prst="rect">
            <a:avLst/>
          </a:prstGeom>
          <a:noFill/>
        </p:spPr>
        <p:txBody>
          <a:bodyPr wrap="square" rtlCol="0">
            <a:spAutoFit/>
          </a:bodyPr>
          <a:lstStyle/>
          <a:p>
            <a:pPr algn="ctr"/>
            <a:r>
              <a:rPr lang="ja-JP" altLang="en-US" sz="800" dirty="0">
                <a:latin typeface="BIZ UDゴシック" panose="020B0400000000000000" pitchFamily="49" charset="-128"/>
                <a:ea typeface="BIZ UDゴシック" panose="020B0400000000000000" pitchFamily="49" charset="-128"/>
                <a:hlinkClick r:id="rId11"/>
              </a:rPr>
              <a:t>公開講座申込サイト</a:t>
            </a:r>
            <a:endParaRPr lang="ja-JP" altLang="en-US" sz="800" dirty="0">
              <a:latin typeface="BIZ UDゴシック" panose="020B0400000000000000" pitchFamily="49" charset="-128"/>
              <a:ea typeface="BIZ UDゴシック" panose="020B0400000000000000" pitchFamily="49" charset="-128"/>
            </a:endParaRPr>
          </a:p>
        </p:txBody>
      </p:sp>
      <p:pic>
        <p:nvPicPr>
          <p:cNvPr id="97" name="図 9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704057" y="7839764"/>
            <a:ext cx="1998001" cy="1332000"/>
          </a:xfrm>
          <a:prstGeom prst="rect">
            <a:avLst/>
          </a:prstGeom>
        </p:spPr>
      </p:pic>
      <p:pic>
        <p:nvPicPr>
          <p:cNvPr id="98" name="Picture 2"/>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520377" y="7839764"/>
            <a:ext cx="1999999" cy="1332000"/>
          </a:xfrm>
          <a:prstGeom prst="rect">
            <a:avLst/>
          </a:prstGeom>
          <a:noFill/>
          <a:extLst>
            <a:ext uri="{909E8E84-426E-40DD-AFC4-6F175D3DCCD1}">
              <a14:hiddenFill xmlns:a14="http://schemas.microsoft.com/office/drawing/2010/main">
                <a:solidFill>
                  <a:srgbClr val="FFFFFF"/>
                </a:solidFill>
              </a14:hiddenFill>
            </a:ext>
          </a:extLst>
        </p:spPr>
      </p:pic>
      <p:pic>
        <p:nvPicPr>
          <p:cNvPr id="99" name="図 98">
            <a:hlinkClick r:id="rId15"/>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91526" y="8514672"/>
            <a:ext cx="659613" cy="659613"/>
          </a:xfrm>
          <a:prstGeom prst="rect">
            <a:avLst/>
          </a:prstGeom>
          <a:ln w="19050">
            <a:solidFill>
              <a:srgbClr val="FFA301"/>
            </a:solidFill>
          </a:ln>
        </p:spPr>
      </p:pic>
      <p:sp>
        <p:nvSpPr>
          <p:cNvPr id="100" name="テキスト ボックス 99"/>
          <p:cNvSpPr txBox="1"/>
          <p:nvPr/>
        </p:nvSpPr>
        <p:spPr>
          <a:xfrm>
            <a:off x="5587764" y="8736757"/>
            <a:ext cx="1318993" cy="215444"/>
          </a:xfrm>
          <a:prstGeom prst="rect">
            <a:avLst/>
          </a:prstGeom>
          <a:noFill/>
        </p:spPr>
        <p:txBody>
          <a:bodyPr wrap="square" rtlCol="0">
            <a:spAutoFit/>
          </a:bodyPr>
          <a:lstStyle/>
          <a:p>
            <a:pPr algn="ctr"/>
            <a:r>
              <a:rPr lang="ja-JP" altLang="en-US" sz="800" dirty="0">
                <a:latin typeface="BIZ UDゴシック" panose="020B0400000000000000" pitchFamily="49" charset="-128"/>
                <a:ea typeface="BIZ UDゴシック" panose="020B0400000000000000" pitchFamily="49" charset="-128"/>
                <a:hlinkClick r:id="rId15"/>
              </a:rPr>
              <a:t>日曜講座ご案内</a:t>
            </a:r>
            <a:endParaRPr lang="ja-JP" altLang="en-US" sz="800" dirty="0">
              <a:latin typeface="BIZ UDゴシック" panose="020B0400000000000000" pitchFamily="49" charset="-128"/>
              <a:ea typeface="BIZ UDゴシック" panose="020B0400000000000000" pitchFamily="49" charset="-128"/>
            </a:endParaRPr>
          </a:p>
        </p:txBody>
      </p:sp>
      <p:grpSp>
        <p:nvGrpSpPr>
          <p:cNvPr id="13" name="グループ化 12"/>
          <p:cNvGrpSpPr/>
          <p:nvPr/>
        </p:nvGrpSpPr>
        <p:grpSpPr>
          <a:xfrm>
            <a:off x="2023944" y="9470545"/>
            <a:ext cx="50336" cy="432000"/>
            <a:chOff x="2018058" y="9981489"/>
            <a:chExt cx="50336" cy="432000"/>
          </a:xfrm>
        </p:grpSpPr>
        <p:sp>
          <p:nvSpPr>
            <p:cNvPr id="135" name="正方形/長方形 134"/>
            <p:cNvSpPr/>
            <p:nvPr/>
          </p:nvSpPr>
          <p:spPr>
            <a:xfrm>
              <a:off x="2020250" y="9981489"/>
              <a:ext cx="48144" cy="144000"/>
            </a:xfrm>
            <a:prstGeom prst="rect">
              <a:avLst/>
            </a:prstGeom>
            <a:solidFill>
              <a:srgbClr val="492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正方形/長方形 137"/>
            <p:cNvSpPr/>
            <p:nvPr/>
          </p:nvSpPr>
          <p:spPr>
            <a:xfrm>
              <a:off x="2020250" y="10125489"/>
              <a:ext cx="48144" cy="144000"/>
            </a:xfrm>
            <a:prstGeom prst="rect">
              <a:avLst/>
            </a:prstGeom>
            <a:solidFill>
              <a:srgbClr val="278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正方形/長方形 138"/>
            <p:cNvSpPr/>
            <p:nvPr/>
          </p:nvSpPr>
          <p:spPr>
            <a:xfrm>
              <a:off x="2018058" y="10269489"/>
              <a:ext cx="48144" cy="144000"/>
            </a:xfrm>
            <a:prstGeom prst="rect">
              <a:avLst/>
            </a:prstGeom>
            <a:solidFill>
              <a:srgbClr val="FFA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1" name="テキスト ボックス 140">
            <a:extLst>
              <a:ext uri="{FF2B5EF4-FFF2-40B4-BE49-F238E27FC236}">
                <a16:creationId xmlns:a16="http://schemas.microsoft.com/office/drawing/2014/main" id="{5B8770F0-2227-C1C0-869F-D2EAF184570C}"/>
              </a:ext>
            </a:extLst>
          </p:cNvPr>
          <p:cNvSpPr txBox="1"/>
          <p:nvPr/>
        </p:nvSpPr>
        <p:spPr>
          <a:xfrm>
            <a:off x="145569" y="9470545"/>
            <a:ext cx="1826766" cy="415498"/>
          </a:xfrm>
          <a:prstGeom prst="rect">
            <a:avLst/>
          </a:prstGeom>
          <a:noFill/>
        </p:spPr>
        <p:txBody>
          <a:bodyPr wrap="square" rtlCol="0">
            <a:spAutoFit/>
          </a:bodyPr>
          <a:lstStyle/>
          <a:p>
            <a:r>
              <a:rPr lang="ja-JP" altLang="en-US" sz="1050" dirty="0">
                <a:latin typeface="BIZ UDゴシック" panose="020B0400000000000000" pitchFamily="49" charset="-128"/>
                <a:ea typeface="BIZ UDゴシック" panose="020B0400000000000000" pitchFamily="49" charset="-128"/>
              </a:rPr>
              <a:t>社会連携・地域貢献の</a:t>
            </a:r>
            <a:endParaRPr lang="en-US" altLang="ja-JP" sz="1050" dirty="0">
              <a:latin typeface="BIZ UDゴシック" panose="020B0400000000000000" pitchFamily="49" charset="-128"/>
              <a:ea typeface="BIZ UDゴシック" panose="020B0400000000000000" pitchFamily="49" charset="-128"/>
            </a:endParaRPr>
          </a:p>
          <a:p>
            <a:pPr algn="r"/>
            <a:r>
              <a:rPr lang="ja-JP" altLang="en-US" sz="1050" dirty="0">
                <a:latin typeface="BIZ UDゴシック" panose="020B0400000000000000" pitchFamily="49" charset="-128"/>
                <a:ea typeface="BIZ UDゴシック" panose="020B0400000000000000" pitchFamily="49" charset="-128"/>
              </a:rPr>
              <a:t>最新情報を</a:t>
            </a:r>
            <a:r>
              <a:rPr lang="en-US" altLang="ja-JP" sz="1050" dirty="0">
                <a:latin typeface="BIZ UDゴシック" panose="020B0400000000000000" pitchFamily="49" charset="-128"/>
                <a:ea typeface="BIZ UDゴシック" panose="020B0400000000000000" pitchFamily="49" charset="-128"/>
              </a:rPr>
              <a:t>SNS</a:t>
            </a:r>
            <a:r>
              <a:rPr lang="ja-JP" altLang="en-US" sz="1050" dirty="0">
                <a:latin typeface="BIZ UDゴシック" panose="020B0400000000000000" pitchFamily="49" charset="-128"/>
                <a:ea typeface="BIZ UDゴシック" panose="020B0400000000000000" pitchFamily="49" charset="-128"/>
              </a:rPr>
              <a:t>で発信中！</a:t>
            </a:r>
            <a:endParaRPr lang="en-US" altLang="ja-JP" sz="1050" dirty="0">
              <a:latin typeface="BIZ UDゴシック" panose="020B0400000000000000" pitchFamily="49" charset="-128"/>
              <a:ea typeface="BIZ UDゴシック" panose="020B0400000000000000" pitchFamily="49" charset="-128"/>
            </a:endParaRPr>
          </a:p>
        </p:txBody>
      </p:sp>
      <p:sp>
        <p:nvSpPr>
          <p:cNvPr id="65" name="テキスト ボックス 64">
            <a:extLst>
              <a:ext uri="{FF2B5EF4-FFF2-40B4-BE49-F238E27FC236}">
                <a16:creationId xmlns:a16="http://schemas.microsoft.com/office/drawing/2014/main" id="{5B8770F0-2227-C1C0-869F-D2EAF184570C}"/>
              </a:ext>
            </a:extLst>
          </p:cNvPr>
          <p:cNvSpPr txBox="1"/>
          <p:nvPr/>
        </p:nvSpPr>
        <p:spPr>
          <a:xfrm>
            <a:off x="2023944" y="9443614"/>
            <a:ext cx="1565368" cy="469359"/>
          </a:xfrm>
          <a:prstGeom prst="rect">
            <a:avLst/>
          </a:prstGeom>
          <a:noFill/>
          <a:ln w="28575">
            <a:noFill/>
          </a:ln>
        </p:spPr>
        <p:txBody>
          <a:bodyPr wrap="square" rtlCol="0">
            <a:spAutoFit/>
          </a:bodyPr>
          <a:lstStyle/>
          <a:p>
            <a:r>
              <a:rPr lang="ja-JP" altLang="en-US" sz="1050" dirty="0">
                <a:latin typeface="BIZ UDゴシック" panose="020B0400000000000000" pitchFamily="49" charset="-128"/>
                <a:ea typeface="BIZ UDゴシック" panose="020B0400000000000000" pitchFamily="49" charset="-128"/>
              </a:rPr>
              <a:t>Ｉｎｓｔａｇｒａｍ</a:t>
            </a:r>
            <a:endParaRPr lang="en-US" altLang="ja-JP" sz="1050" dirty="0">
              <a:latin typeface="BIZ UDゴシック" panose="020B0400000000000000" pitchFamily="49" charset="-128"/>
              <a:ea typeface="BIZ UDゴシック" panose="020B0400000000000000" pitchFamily="49" charset="-128"/>
            </a:endParaRPr>
          </a:p>
          <a:p>
            <a:r>
              <a:rPr lang="en-US" altLang="ja-JP" sz="700" dirty="0">
                <a:latin typeface="Tahoma" panose="020B0604030504040204" pitchFamily="34" charset="0"/>
                <a:ea typeface="Tahoma" panose="020B0604030504040204" pitchFamily="34" charset="0"/>
                <a:cs typeface="Tahoma" panose="020B0604030504040204" pitchFamily="34" charset="0"/>
                <a:hlinkClick r:id="rId17"/>
              </a:rPr>
              <a:t>https://www.instagram.com/koma_collabo/</a:t>
            </a:r>
            <a:endParaRPr lang="en-US" altLang="ja-JP" sz="700" dirty="0">
              <a:latin typeface="Tahoma" panose="020B0604030504040204" pitchFamily="34" charset="0"/>
              <a:ea typeface="Tahoma" panose="020B0604030504040204" pitchFamily="34" charset="0"/>
              <a:cs typeface="Tahoma" panose="020B0604030504040204" pitchFamily="34" charset="0"/>
            </a:endParaRPr>
          </a:p>
        </p:txBody>
      </p:sp>
      <p:grpSp>
        <p:nvGrpSpPr>
          <p:cNvPr id="66" name="グループ化 65"/>
          <p:cNvGrpSpPr/>
          <p:nvPr/>
        </p:nvGrpSpPr>
        <p:grpSpPr>
          <a:xfrm flipV="1">
            <a:off x="4422538" y="9466890"/>
            <a:ext cx="50336" cy="432000"/>
            <a:chOff x="2018058" y="9981489"/>
            <a:chExt cx="50336" cy="432000"/>
          </a:xfrm>
        </p:grpSpPr>
        <p:sp>
          <p:nvSpPr>
            <p:cNvPr id="68" name="正方形/長方形 67"/>
            <p:cNvSpPr/>
            <p:nvPr/>
          </p:nvSpPr>
          <p:spPr>
            <a:xfrm>
              <a:off x="2020250" y="9981489"/>
              <a:ext cx="48144" cy="144000"/>
            </a:xfrm>
            <a:prstGeom prst="rect">
              <a:avLst/>
            </a:prstGeom>
            <a:solidFill>
              <a:srgbClr val="492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p:cNvSpPr/>
            <p:nvPr/>
          </p:nvSpPr>
          <p:spPr>
            <a:xfrm>
              <a:off x="2020250" y="10125489"/>
              <a:ext cx="48144" cy="144000"/>
            </a:xfrm>
            <a:prstGeom prst="rect">
              <a:avLst/>
            </a:prstGeom>
            <a:solidFill>
              <a:srgbClr val="278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p:cNvSpPr/>
            <p:nvPr/>
          </p:nvSpPr>
          <p:spPr>
            <a:xfrm>
              <a:off x="2018058" y="10269489"/>
              <a:ext cx="48144" cy="144000"/>
            </a:xfrm>
            <a:prstGeom prst="rect">
              <a:avLst/>
            </a:prstGeom>
            <a:solidFill>
              <a:srgbClr val="FFA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7" name="テキスト ボックス 76">
            <a:extLst>
              <a:ext uri="{FF2B5EF4-FFF2-40B4-BE49-F238E27FC236}">
                <a16:creationId xmlns:a16="http://schemas.microsoft.com/office/drawing/2014/main" id="{5B8770F0-2227-C1C0-869F-D2EAF184570C}"/>
              </a:ext>
            </a:extLst>
          </p:cNvPr>
          <p:cNvSpPr txBox="1"/>
          <p:nvPr/>
        </p:nvSpPr>
        <p:spPr>
          <a:xfrm>
            <a:off x="4474343" y="9502070"/>
            <a:ext cx="1745851" cy="361637"/>
          </a:xfrm>
          <a:prstGeom prst="rect">
            <a:avLst/>
          </a:prstGeom>
          <a:noFill/>
          <a:ln w="28575">
            <a:noFill/>
          </a:ln>
        </p:spPr>
        <p:txBody>
          <a:bodyPr wrap="square" rtlCol="0">
            <a:spAutoFit/>
          </a:bodyPr>
          <a:lstStyle/>
          <a:p>
            <a:r>
              <a:rPr lang="ja-JP" altLang="en-US" sz="1050" dirty="0">
                <a:latin typeface="BIZ UDゴシック" panose="020B0400000000000000" pitchFamily="49" charset="-128"/>
                <a:ea typeface="BIZ UDゴシック" panose="020B0400000000000000" pitchFamily="49" charset="-128"/>
              </a:rPr>
              <a:t>Ｘ（旧Ｔｗｉｔｔｅｒ）</a:t>
            </a:r>
          </a:p>
          <a:p>
            <a:r>
              <a:rPr lang="en-US" altLang="ja-JP" sz="700" dirty="0">
                <a:latin typeface="Tahoma" panose="020B0604030504040204" pitchFamily="34" charset="0"/>
                <a:ea typeface="Tahoma" panose="020B0604030504040204" pitchFamily="34" charset="0"/>
                <a:cs typeface="Tahoma" panose="020B0604030504040204" pitchFamily="34" charset="0"/>
                <a:hlinkClick r:id="rId18"/>
              </a:rPr>
              <a:t>https://x.com/koma_collabo</a:t>
            </a:r>
            <a:endParaRPr lang="en-US" altLang="ja-JP" sz="700" dirty="0">
              <a:latin typeface="Tahoma" panose="020B0604030504040204" pitchFamily="34" charset="0"/>
              <a:ea typeface="Tahoma" panose="020B0604030504040204" pitchFamily="34" charset="0"/>
              <a:cs typeface="Tahoma" panose="020B0604030504040204" pitchFamily="34" charset="0"/>
            </a:endParaRPr>
          </a:p>
        </p:txBody>
      </p:sp>
      <p:pic>
        <p:nvPicPr>
          <p:cNvPr id="2" name="図 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990843" y="9410304"/>
            <a:ext cx="504000" cy="504000"/>
          </a:xfrm>
          <a:prstGeom prst="rect">
            <a:avLst/>
          </a:prstGeom>
        </p:spPr>
      </p:pic>
      <p:pic>
        <p:nvPicPr>
          <p:cNvPr id="4" name="図 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474637" y="9422490"/>
            <a:ext cx="504000" cy="504000"/>
          </a:xfrm>
          <a:prstGeom prst="rect">
            <a:avLst/>
          </a:prstGeom>
        </p:spPr>
      </p:pic>
    </p:spTree>
    <p:extLst>
      <p:ext uri="{BB962C8B-B14F-4D97-AF65-F5344CB8AC3E}">
        <p14:creationId xmlns:p14="http://schemas.microsoft.com/office/powerpoint/2010/main" val="77498517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2332</TotalTime>
  <Words>2281</Words>
  <Application>Microsoft Office PowerPoint</Application>
  <PresentationFormat>ユーザー設定</PresentationFormat>
  <Paragraphs>126</Paragraphs>
  <Slides>5</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5</vt:i4>
      </vt:variant>
    </vt:vector>
  </HeadingPairs>
  <TitlesOfParts>
    <vt:vector size="13" baseType="lpstr">
      <vt:lpstr>BIZ UDゴシック</vt:lpstr>
      <vt:lpstr>メイリオ</vt:lpstr>
      <vt:lpstr>Arial</vt:lpstr>
      <vt:lpstr>Calibri</vt:lpstr>
      <vt:lpstr>Calibri Light</vt:lpstr>
      <vt:lpstr>Century Gothic</vt:lpstr>
      <vt:lpstr>Tahoma</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社会連携課4</dc:creator>
  <cp:lastModifiedBy>白石　剛大</cp:lastModifiedBy>
  <cp:revision>160</cp:revision>
  <cp:lastPrinted>2025-02-27T03:18:14Z</cp:lastPrinted>
  <dcterms:created xsi:type="dcterms:W3CDTF">2016-02-04T06:10:18Z</dcterms:created>
  <dcterms:modified xsi:type="dcterms:W3CDTF">2025-08-26T08:05:46Z</dcterms:modified>
</cp:coreProperties>
</file>